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4a" ContentType="audio/mp4"/>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714" r:id="rId3"/>
    <p:sldId id="691" r:id="rId4"/>
    <p:sldId id="692" r:id="rId5"/>
    <p:sldId id="693" r:id="rId6"/>
    <p:sldId id="694" r:id="rId7"/>
    <p:sldId id="695" r:id="rId8"/>
    <p:sldId id="696" r:id="rId9"/>
    <p:sldId id="697" r:id="rId10"/>
    <p:sldId id="698" r:id="rId11"/>
    <p:sldId id="699" r:id="rId12"/>
    <p:sldId id="700" r:id="rId13"/>
    <p:sldId id="701" r:id="rId14"/>
    <p:sldId id="703" r:id="rId15"/>
    <p:sldId id="708" r:id="rId16"/>
    <p:sldId id="702" r:id="rId17"/>
    <p:sldId id="704" r:id="rId18"/>
    <p:sldId id="705" r:id="rId19"/>
    <p:sldId id="706" r:id="rId20"/>
    <p:sldId id="707" r:id="rId22"/>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ry"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1D2FE"/>
    <a:srgbClr val="E7E7E8"/>
    <a:srgbClr val="F4F4F4"/>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66" y="96"/>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4.xml"/><Relationship Id="rId3" Type="http://schemas.openxmlformats.org/officeDocument/2006/relationships/slide" Target="slides/slide1.xml"/><Relationship Id="rId29" Type="http://schemas.openxmlformats.org/officeDocument/2006/relationships/customXml" Target="../customXml/item2.xml"/><Relationship Id="rId28" Type="http://schemas.openxmlformats.org/officeDocument/2006/relationships/customXml" Target="../customXml/item1.xml"/><Relationship Id="rId27" Type="http://schemas.openxmlformats.org/officeDocument/2006/relationships/customXmlProps" Target="../customXml/itemProps2.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ADA90-B9F7-467F-B4E3-38AB7B297D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25F5A-7D5F-4694-BACF-FC8801F61E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jpeg"/><Relationship Id="rId7" Type="http://schemas.openxmlformats.org/officeDocument/2006/relationships/hyperlink" Target="https://scikit-learn.org/dev/user_guide.html" TargetMode="External"/><Relationship Id="rId6" Type="http://schemas.openxmlformats.org/officeDocument/2006/relationships/hyperlink" Target="http://prml.github.io/" TargetMode="External"/><Relationship Id="rId5" Type="http://schemas.openxmlformats.org/officeDocument/2006/relationships/hyperlink" Target="https://pythonprogramming.net/robotics-tutorials/" TargetMode="External"/><Relationship Id="rId4" Type="http://schemas.openxmlformats.org/officeDocument/2006/relationships/hyperlink" Target="https://pythonprogramming.net/data-analysis-tutorials/" TargetMode="External"/><Relationship Id="rId3" Type="http://schemas.openxmlformats.org/officeDocument/2006/relationships/hyperlink" Target="https://pythonprogramming.net/python-fundamental-tutorials/" TargetMode="External"/><Relationship Id="rId2" Type="http://schemas.openxmlformats.org/officeDocument/2006/relationships/hyperlink" Target="http://scikit-learn.org/stable/tutorial/basic/tutorial.html%0d" TargetMode="Externa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scikit-learn.org/stable/index.html" TargetMode="External"/><Relationship Id="rId6" Type="http://schemas.openxmlformats.org/officeDocument/2006/relationships/hyperlink" Target="https://matplotlib.org/" TargetMode="External"/><Relationship Id="rId5" Type="http://schemas.openxmlformats.org/officeDocument/2006/relationships/hyperlink" Target="https://pandas.pydata.org/" TargetMode="External"/><Relationship Id="rId4" Type="http://schemas.openxmlformats.org/officeDocument/2006/relationships/hyperlink" Target="https://www.scipy.org/" TargetMode="External"/><Relationship Id="rId3" Type="http://schemas.openxmlformats.org/officeDocument/2006/relationships/hyperlink" Target="https://numpy.org/" TargetMode="External"/><Relationship Id="rId2" Type="http://schemas.openxmlformats.org/officeDocument/2006/relationships/image" Target="../media/image5.jpe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tags" Target="../tags/tag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27406" t="2870" r="24275"/>
          <a:stretch>
            <a:fillRect/>
          </a:stretch>
        </p:blipFill>
        <p:spPr>
          <a:xfrm>
            <a:off x="6311900" y="359410"/>
            <a:ext cx="5880100" cy="5909945"/>
          </a:xfrm>
          <a:prstGeom prst="rect">
            <a:avLst/>
          </a:prstGeom>
        </p:spPr>
      </p:pic>
      <p:pic>
        <p:nvPicPr>
          <p:cNvPr id="2" name="Immediate Music - Electric Romeo (电音罗密欧)">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551621" y="5105855"/>
            <a:ext cx="541449" cy="541449"/>
          </a:xfrm>
          <a:prstGeom prst="rect">
            <a:avLst/>
          </a:prstGeom>
        </p:spPr>
      </p:pic>
      <p:sp>
        <p:nvSpPr>
          <p:cNvPr id="28" name="任意多边形 27"/>
          <p:cNvSpPr/>
          <p:nvPr/>
        </p:nvSpPr>
        <p:spPr>
          <a:xfrm>
            <a:off x="0" y="5892799"/>
            <a:ext cx="12192000" cy="965201"/>
          </a:xfrm>
          <a:custGeom>
            <a:avLst/>
            <a:gdLst>
              <a:gd name="connsiteX0" fmla="*/ 10231360 w 10231360"/>
              <a:gd name="connsiteY0" fmla="*/ 0 h 902627"/>
              <a:gd name="connsiteX1" fmla="*/ 10231360 w 10231360"/>
              <a:gd name="connsiteY1" fmla="*/ 902627 h 902627"/>
              <a:gd name="connsiteX2" fmla="*/ 0 w 10231360"/>
              <a:gd name="connsiteY2" fmla="*/ 902627 h 902627"/>
              <a:gd name="connsiteX3" fmla="*/ 0 w 10231360"/>
              <a:gd name="connsiteY3" fmla="*/ 458936 h 902627"/>
              <a:gd name="connsiteX4" fmla="*/ 401188 w 10231360"/>
              <a:gd name="connsiteY4" fmla="*/ 411519 h 902627"/>
              <a:gd name="connsiteX5" fmla="*/ 9532071 w 10231360"/>
              <a:gd name="connsiteY5" fmla="*/ 2711 h 902627"/>
              <a:gd name="connsiteX0-1" fmla="*/ 10231360 w 10231360"/>
              <a:gd name="connsiteY0-2" fmla="*/ 0 h 902627"/>
              <a:gd name="connsiteX1-3" fmla="*/ 10231360 w 10231360"/>
              <a:gd name="connsiteY1-4" fmla="*/ 902627 h 902627"/>
              <a:gd name="connsiteX2-5" fmla="*/ 0 w 10231360"/>
              <a:gd name="connsiteY2-6" fmla="*/ 902627 h 902627"/>
              <a:gd name="connsiteX3-7" fmla="*/ 25400 w 10231360"/>
              <a:gd name="connsiteY3-8" fmla="*/ 865336 h 902627"/>
              <a:gd name="connsiteX4-9" fmla="*/ 401188 w 10231360"/>
              <a:gd name="connsiteY4-10" fmla="*/ 411519 h 902627"/>
              <a:gd name="connsiteX5-11" fmla="*/ 9532071 w 10231360"/>
              <a:gd name="connsiteY5-12" fmla="*/ 2711 h 902627"/>
              <a:gd name="connsiteX6" fmla="*/ 10231360 w 10231360"/>
              <a:gd name="connsiteY6" fmla="*/ 0 h 902627"/>
              <a:gd name="connsiteX0-13" fmla="*/ 10231360 w 10231360"/>
              <a:gd name="connsiteY0-14" fmla="*/ 0 h 902627"/>
              <a:gd name="connsiteX1-15" fmla="*/ 10231360 w 10231360"/>
              <a:gd name="connsiteY1-16" fmla="*/ 902627 h 902627"/>
              <a:gd name="connsiteX2-17" fmla="*/ 0 w 10231360"/>
              <a:gd name="connsiteY2-18" fmla="*/ 902627 h 902627"/>
              <a:gd name="connsiteX3-19" fmla="*/ 25400 w 10231360"/>
              <a:gd name="connsiteY3-20" fmla="*/ 865336 h 902627"/>
              <a:gd name="connsiteX4-21" fmla="*/ 401188 w 10231360"/>
              <a:gd name="connsiteY4-22" fmla="*/ 411519 h 902627"/>
              <a:gd name="connsiteX5-23" fmla="*/ 9532071 w 10231360"/>
              <a:gd name="connsiteY5-24" fmla="*/ 2711 h 902627"/>
              <a:gd name="connsiteX6-25" fmla="*/ 10231360 w 10231360"/>
              <a:gd name="connsiteY6-26" fmla="*/ 0 h 902627"/>
              <a:gd name="connsiteX0-27" fmla="*/ 10231360 w 10231360"/>
              <a:gd name="connsiteY0-28" fmla="*/ 0 h 902627"/>
              <a:gd name="connsiteX1-29" fmla="*/ 10231360 w 10231360"/>
              <a:gd name="connsiteY1-30" fmla="*/ 902627 h 902627"/>
              <a:gd name="connsiteX2-31" fmla="*/ 0 w 10231360"/>
              <a:gd name="connsiteY2-32" fmla="*/ 902627 h 902627"/>
              <a:gd name="connsiteX3-33" fmla="*/ 25400 w 10231360"/>
              <a:gd name="connsiteY3-34" fmla="*/ 865336 h 902627"/>
              <a:gd name="connsiteX4-35" fmla="*/ 477388 w 10231360"/>
              <a:gd name="connsiteY4-36" fmla="*/ 525819 h 902627"/>
              <a:gd name="connsiteX5-37" fmla="*/ 9532071 w 10231360"/>
              <a:gd name="connsiteY5-38" fmla="*/ 2711 h 902627"/>
              <a:gd name="connsiteX6-39" fmla="*/ 10231360 w 10231360"/>
              <a:gd name="connsiteY6-40" fmla="*/ 0 h 902627"/>
              <a:gd name="connsiteX0-41" fmla="*/ 10231360 w 10231360"/>
              <a:gd name="connsiteY0-42" fmla="*/ 0 h 902627"/>
              <a:gd name="connsiteX1-43" fmla="*/ 10231360 w 10231360"/>
              <a:gd name="connsiteY1-44" fmla="*/ 902627 h 902627"/>
              <a:gd name="connsiteX2-45" fmla="*/ 0 w 10231360"/>
              <a:gd name="connsiteY2-46" fmla="*/ 902627 h 902627"/>
              <a:gd name="connsiteX3-47" fmla="*/ 25400 w 10231360"/>
              <a:gd name="connsiteY3-48" fmla="*/ 865336 h 902627"/>
              <a:gd name="connsiteX4-49" fmla="*/ 477388 w 10231360"/>
              <a:gd name="connsiteY4-50" fmla="*/ 525819 h 902627"/>
              <a:gd name="connsiteX5-51" fmla="*/ 9532071 w 10231360"/>
              <a:gd name="connsiteY5-52" fmla="*/ 2711 h 902627"/>
              <a:gd name="connsiteX6-53" fmla="*/ 10231360 w 10231360"/>
              <a:gd name="connsiteY6-54" fmla="*/ 0 h 902627"/>
              <a:gd name="connsiteX0-55" fmla="*/ 10231360 w 10231360"/>
              <a:gd name="connsiteY0-56" fmla="*/ 0 h 902627"/>
              <a:gd name="connsiteX1-57" fmla="*/ 10231360 w 10231360"/>
              <a:gd name="connsiteY1-58" fmla="*/ 902627 h 902627"/>
              <a:gd name="connsiteX2-59" fmla="*/ 0 w 10231360"/>
              <a:gd name="connsiteY2-60" fmla="*/ 902627 h 902627"/>
              <a:gd name="connsiteX3-61" fmla="*/ 25400 w 10231360"/>
              <a:gd name="connsiteY3-62" fmla="*/ 865336 h 902627"/>
              <a:gd name="connsiteX4-63" fmla="*/ 553588 w 10231360"/>
              <a:gd name="connsiteY4-64" fmla="*/ 576619 h 902627"/>
              <a:gd name="connsiteX5-65" fmla="*/ 9532071 w 10231360"/>
              <a:gd name="connsiteY5-66" fmla="*/ 2711 h 902627"/>
              <a:gd name="connsiteX6-67" fmla="*/ 10231360 w 10231360"/>
              <a:gd name="connsiteY6-68" fmla="*/ 0 h 902627"/>
              <a:gd name="connsiteX0-69" fmla="*/ 10231360 w 10231360"/>
              <a:gd name="connsiteY0-70" fmla="*/ 0 h 902627"/>
              <a:gd name="connsiteX1-71" fmla="*/ 10231360 w 10231360"/>
              <a:gd name="connsiteY1-72" fmla="*/ 902627 h 902627"/>
              <a:gd name="connsiteX2-73" fmla="*/ 0 w 10231360"/>
              <a:gd name="connsiteY2-74" fmla="*/ 902627 h 902627"/>
              <a:gd name="connsiteX3-75" fmla="*/ 25400 w 10231360"/>
              <a:gd name="connsiteY3-76" fmla="*/ 865336 h 902627"/>
              <a:gd name="connsiteX4-77" fmla="*/ 553588 w 10231360"/>
              <a:gd name="connsiteY4-78" fmla="*/ 576619 h 902627"/>
              <a:gd name="connsiteX5-79" fmla="*/ 9532071 w 10231360"/>
              <a:gd name="connsiteY5-80" fmla="*/ 2711 h 902627"/>
              <a:gd name="connsiteX6-81" fmla="*/ 10231360 w 10231360"/>
              <a:gd name="connsiteY6-82" fmla="*/ 0 h 902627"/>
              <a:gd name="connsiteX0-83" fmla="*/ 10231360 w 10231360"/>
              <a:gd name="connsiteY0-84" fmla="*/ 0 h 902627"/>
              <a:gd name="connsiteX1-85" fmla="*/ 10231360 w 10231360"/>
              <a:gd name="connsiteY1-86" fmla="*/ 902627 h 902627"/>
              <a:gd name="connsiteX2-87" fmla="*/ 0 w 10231360"/>
              <a:gd name="connsiteY2-88" fmla="*/ 902627 h 902627"/>
              <a:gd name="connsiteX3-89" fmla="*/ 25400 w 10231360"/>
              <a:gd name="connsiteY3-90" fmla="*/ 865336 h 902627"/>
              <a:gd name="connsiteX4-91" fmla="*/ 553588 w 10231360"/>
              <a:gd name="connsiteY4-92" fmla="*/ 576619 h 902627"/>
              <a:gd name="connsiteX5-93" fmla="*/ 9532071 w 10231360"/>
              <a:gd name="connsiteY5-94" fmla="*/ 2711 h 902627"/>
              <a:gd name="connsiteX6-95" fmla="*/ 10231360 w 10231360"/>
              <a:gd name="connsiteY6-96" fmla="*/ 0 h 902627"/>
              <a:gd name="connsiteX0-97" fmla="*/ 10231360 w 10231360"/>
              <a:gd name="connsiteY0-98" fmla="*/ 0 h 902627"/>
              <a:gd name="connsiteX1-99" fmla="*/ 10231360 w 10231360"/>
              <a:gd name="connsiteY1-100" fmla="*/ 902627 h 902627"/>
              <a:gd name="connsiteX2-101" fmla="*/ 0 w 10231360"/>
              <a:gd name="connsiteY2-102" fmla="*/ 902627 h 902627"/>
              <a:gd name="connsiteX3-103" fmla="*/ 25400 w 10231360"/>
              <a:gd name="connsiteY3-104" fmla="*/ 865336 h 902627"/>
              <a:gd name="connsiteX4-105" fmla="*/ 553588 w 10231360"/>
              <a:gd name="connsiteY4-106" fmla="*/ 576619 h 902627"/>
              <a:gd name="connsiteX5-107" fmla="*/ 9532071 w 10231360"/>
              <a:gd name="connsiteY5-108" fmla="*/ 2711 h 902627"/>
              <a:gd name="connsiteX6-109" fmla="*/ 10231360 w 10231360"/>
              <a:gd name="connsiteY6-110" fmla="*/ 0 h 902627"/>
              <a:gd name="connsiteX0-111" fmla="*/ 10231360 w 10231360"/>
              <a:gd name="connsiteY0-112" fmla="*/ 0 h 902627"/>
              <a:gd name="connsiteX1-113" fmla="*/ 10231360 w 10231360"/>
              <a:gd name="connsiteY1-114" fmla="*/ 902627 h 902627"/>
              <a:gd name="connsiteX2-115" fmla="*/ 0 w 10231360"/>
              <a:gd name="connsiteY2-116" fmla="*/ 902627 h 902627"/>
              <a:gd name="connsiteX3-117" fmla="*/ 25400 w 10231360"/>
              <a:gd name="connsiteY3-118" fmla="*/ 865336 h 902627"/>
              <a:gd name="connsiteX4-119" fmla="*/ 553588 w 10231360"/>
              <a:gd name="connsiteY4-120" fmla="*/ 576619 h 902627"/>
              <a:gd name="connsiteX5-121" fmla="*/ 9532071 w 10231360"/>
              <a:gd name="connsiteY5-122" fmla="*/ 2711 h 902627"/>
              <a:gd name="connsiteX6-123" fmla="*/ 10231360 w 10231360"/>
              <a:gd name="connsiteY6-124" fmla="*/ 0 h 902627"/>
              <a:gd name="connsiteX0-125" fmla="*/ 10231360 w 10231360"/>
              <a:gd name="connsiteY0-126" fmla="*/ 19372 h 921999"/>
              <a:gd name="connsiteX1-127" fmla="*/ 10231360 w 10231360"/>
              <a:gd name="connsiteY1-128" fmla="*/ 921999 h 921999"/>
              <a:gd name="connsiteX2-129" fmla="*/ 0 w 10231360"/>
              <a:gd name="connsiteY2-130" fmla="*/ 921999 h 921999"/>
              <a:gd name="connsiteX3-131" fmla="*/ 25400 w 10231360"/>
              <a:gd name="connsiteY3-132" fmla="*/ 884708 h 921999"/>
              <a:gd name="connsiteX4-133" fmla="*/ 553588 w 10231360"/>
              <a:gd name="connsiteY4-134" fmla="*/ 595991 h 921999"/>
              <a:gd name="connsiteX5-135" fmla="*/ 9532071 w 10231360"/>
              <a:gd name="connsiteY5-136" fmla="*/ 22083 h 921999"/>
              <a:gd name="connsiteX6-137" fmla="*/ 10231360 w 10231360"/>
              <a:gd name="connsiteY6-138" fmla="*/ 19372 h 921999"/>
              <a:gd name="connsiteX0-139" fmla="*/ 10231360 w 10231360"/>
              <a:gd name="connsiteY0-140" fmla="*/ 23603 h 926230"/>
              <a:gd name="connsiteX1-141" fmla="*/ 10231360 w 10231360"/>
              <a:gd name="connsiteY1-142" fmla="*/ 926230 h 926230"/>
              <a:gd name="connsiteX2-143" fmla="*/ 0 w 10231360"/>
              <a:gd name="connsiteY2-144" fmla="*/ 926230 h 926230"/>
              <a:gd name="connsiteX3-145" fmla="*/ 25400 w 10231360"/>
              <a:gd name="connsiteY3-146" fmla="*/ 888939 h 926230"/>
              <a:gd name="connsiteX4-147" fmla="*/ 553588 w 10231360"/>
              <a:gd name="connsiteY4-148" fmla="*/ 600222 h 926230"/>
              <a:gd name="connsiteX5-149" fmla="*/ 9532071 w 10231360"/>
              <a:gd name="connsiteY5-150" fmla="*/ 26314 h 926230"/>
              <a:gd name="connsiteX6-151" fmla="*/ 10231360 w 10231360"/>
              <a:gd name="connsiteY6-152" fmla="*/ 23603 h 926230"/>
              <a:gd name="connsiteX0-153" fmla="*/ 10231360 w 10231360"/>
              <a:gd name="connsiteY0-154" fmla="*/ 0 h 902627"/>
              <a:gd name="connsiteX1-155" fmla="*/ 10231360 w 10231360"/>
              <a:gd name="connsiteY1-156" fmla="*/ 902627 h 902627"/>
              <a:gd name="connsiteX2-157" fmla="*/ 0 w 10231360"/>
              <a:gd name="connsiteY2-158" fmla="*/ 902627 h 902627"/>
              <a:gd name="connsiteX3-159" fmla="*/ 25400 w 10231360"/>
              <a:gd name="connsiteY3-160" fmla="*/ 865336 h 902627"/>
              <a:gd name="connsiteX4-161" fmla="*/ 553588 w 10231360"/>
              <a:gd name="connsiteY4-162" fmla="*/ 576619 h 902627"/>
              <a:gd name="connsiteX5-163" fmla="*/ 9532071 w 10231360"/>
              <a:gd name="connsiteY5-164" fmla="*/ 2711 h 902627"/>
              <a:gd name="connsiteX6-165" fmla="*/ 10231360 w 10231360"/>
              <a:gd name="connsiteY6-166" fmla="*/ 0 h 902627"/>
              <a:gd name="connsiteX0-167" fmla="*/ 10240885 w 10240885"/>
              <a:gd name="connsiteY0-168" fmla="*/ 0 h 969302"/>
              <a:gd name="connsiteX1-169" fmla="*/ 10231360 w 10240885"/>
              <a:gd name="connsiteY1-170" fmla="*/ 969302 h 969302"/>
              <a:gd name="connsiteX2-171" fmla="*/ 0 w 10240885"/>
              <a:gd name="connsiteY2-172" fmla="*/ 969302 h 969302"/>
              <a:gd name="connsiteX3-173" fmla="*/ 25400 w 10240885"/>
              <a:gd name="connsiteY3-174" fmla="*/ 932011 h 969302"/>
              <a:gd name="connsiteX4-175" fmla="*/ 553588 w 10240885"/>
              <a:gd name="connsiteY4-176" fmla="*/ 643294 h 969302"/>
              <a:gd name="connsiteX5-177" fmla="*/ 9532071 w 10240885"/>
              <a:gd name="connsiteY5-178" fmla="*/ 69386 h 969302"/>
              <a:gd name="connsiteX6-179" fmla="*/ 10240885 w 10240885"/>
              <a:gd name="connsiteY6-180" fmla="*/ 0 h 969302"/>
              <a:gd name="connsiteX0-181" fmla="*/ 10240885 w 10240885"/>
              <a:gd name="connsiteY0-182" fmla="*/ 6814 h 976116"/>
              <a:gd name="connsiteX1-183" fmla="*/ 10231360 w 10240885"/>
              <a:gd name="connsiteY1-184" fmla="*/ 976116 h 976116"/>
              <a:gd name="connsiteX2-185" fmla="*/ 0 w 10240885"/>
              <a:gd name="connsiteY2-186" fmla="*/ 976116 h 976116"/>
              <a:gd name="connsiteX3-187" fmla="*/ 25400 w 10240885"/>
              <a:gd name="connsiteY3-188" fmla="*/ 938825 h 976116"/>
              <a:gd name="connsiteX4-189" fmla="*/ 553588 w 10240885"/>
              <a:gd name="connsiteY4-190" fmla="*/ 650108 h 976116"/>
              <a:gd name="connsiteX5-191" fmla="*/ 9541596 w 10240885"/>
              <a:gd name="connsiteY5-192" fmla="*/ 0 h 976116"/>
              <a:gd name="connsiteX6-193" fmla="*/ 10240885 w 10240885"/>
              <a:gd name="connsiteY6-194" fmla="*/ 6814 h 976116"/>
              <a:gd name="connsiteX0-195" fmla="*/ 10240885 w 10240885"/>
              <a:gd name="connsiteY0-196" fmla="*/ 6814 h 976116"/>
              <a:gd name="connsiteX1-197" fmla="*/ 10231360 w 10240885"/>
              <a:gd name="connsiteY1-198" fmla="*/ 976116 h 976116"/>
              <a:gd name="connsiteX2-199" fmla="*/ 0 w 10240885"/>
              <a:gd name="connsiteY2-200" fmla="*/ 976116 h 976116"/>
              <a:gd name="connsiteX3-201" fmla="*/ 25400 w 10240885"/>
              <a:gd name="connsiteY3-202" fmla="*/ 938825 h 976116"/>
              <a:gd name="connsiteX4-203" fmla="*/ 553588 w 10240885"/>
              <a:gd name="connsiteY4-204" fmla="*/ 650108 h 976116"/>
              <a:gd name="connsiteX5-205" fmla="*/ 9541596 w 10240885"/>
              <a:gd name="connsiteY5-206" fmla="*/ 0 h 976116"/>
              <a:gd name="connsiteX6-207" fmla="*/ 10240885 w 10240885"/>
              <a:gd name="connsiteY6-208" fmla="*/ 6814 h 976116"/>
              <a:gd name="connsiteX0-209" fmla="*/ 10240885 w 10240885"/>
              <a:gd name="connsiteY0-210" fmla="*/ 6814 h 976116"/>
              <a:gd name="connsiteX1-211" fmla="*/ 10231360 w 10240885"/>
              <a:gd name="connsiteY1-212" fmla="*/ 976116 h 976116"/>
              <a:gd name="connsiteX2-213" fmla="*/ 0 w 10240885"/>
              <a:gd name="connsiteY2-214" fmla="*/ 976116 h 976116"/>
              <a:gd name="connsiteX3-215" fmla="*/ 25400 w 10240885"/>
              <a:gd name="connsiteY3-216" fmla="*/ 938825 h 976116"/>
              <a:gd name="connsiteX4-217" fmla="*/ 553588 w 10240885"/>
              <a:gd name="connsiteY4-218" fmla="*/ 650108 h 976116"/>
              <a:gd name="connsiteX5-219" fmla="*/ 9541596 w 10240885"/>
              <a:gd name="connsiteY5-220" fmla="*/ 0 h 976116"/>
              <a:gd name="connsiteX6-221" fmla="*/ 10240885 w 10240885"/>
              <a:gd name="connsiteY6-222" fmla="*/ 6814 h 976116"/>
              <a:gd name="connsiteX0-223" fmla="*/ 10240885 w 10240885"/>
              <a:gd name="connsiteY0-224" fmla="*/ 6814 h 976116"/>
              <a:gd name="connsiteX1-225" fmla="*/ 10231360 w 10240885"/>
              <a:gd name="connsiteY1-226" fmla="*/ 976116 h 976116"/>
              <a:gd name="connsiteX2-227" fmla="*/ 0 w 10240885"/>
              <a:gd name="connsiteY2-228" fmla="*/ 976116 h 976116"/>
              <a:gd name="connsiteX3-229" fmla="*/ 25400 w 10240885"/>
              <a:gd name="connsiteY3-230" fmla="*/ 938825 h 976116"/>
              <a:gd name="connsiteX4-231" fmla="*/ 553588 w 10240885"/>
              <a:gd name="connsiteY4-232" fmla="*/ 650108 h 976116"/>
              <a:gd name="connsiteX5-233" fmla="*/ 9541596 w 10240885"/>
              <a:gd name="connsiteY5-234" fmla="*/ 0 h 976116"/>
              <a:gd name="connsiteX6-235" fmla="*/ 10240885 w 10240885"/>
              <a:gd name="connsiteY6-236" fmla="*/ 6814 h 976116"/>
              <a:gd name="connsiteX0-237" fmla="*/ 10240885 w 10240885"/>
              <a:gd name="connsiteY0-238" fmla="*/ 6814 h 976116"/>
              <a:gd name="connsiteX1-239" fmla="*/ 10231360 w 10240885"/>
              <a:gd name="connsiteY1-240" fmla="*/ 976116 h 976116"/>
              <a:gd name="connsiteX2-241" fmla="*/ 0 w 10240885"/>
              <a:gd name="connsiteY2-242" fmla="*/ 976116 h 976116"/>
              <a:gd name="connsiteX3-243" fmla="*/ 25400 w 10240885"/>
              <a:gd name="connsiteY3-244" fmla="*/ 938825 h 976116"/>
              <a:gd name="connsiteX4-245" fmla="*/ 553588 w 10240885"/>
              <a:gd name="connsiteY4-246" fmla="*/ 650108 h 976116"/>
              <a:gd name="connsiteX5-247" fmla="*/ 9541596 w 10240885"/>
              <a:gd name="connsiteY5-248" fmla="*/ 0 h 976116"/>
              <a:gd name="connsiteX6-249" fmla="*/ 10240885 w 10240885"/>
              <a:gd name="connsiteY6-250" fmla="*/ 6814 h 976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0240885" h="976116">
                <a:moveTo>
                  <a:pt x="10240885" y="6814"/>
                </a:moveTo>
                <a:lnTo>
                  <a:pt x="10231360" y="976116"/>
                </a:lnTo>
                <a:lnTo>
                  <a:pt x="0" y="976116"/>
                </a:lnTo>
                <a:lnTo>
                  <a:pt x="25400" y="938825"/>
                </a:lnTo>
                <a:cubicBezTo>
                  <a:pt x="165479" y="827769"/>
                  <a:pt x="311909" y="716714"/>
                  <a:pt x="553588" y="650108"/>
                </a:cubicBezTo>
                <a:cubicBezTo>
                  <a:pt x="2924822" y="-19185"/>
                  <a:pt x="5922313" y="29360"/>
                  <a:pt x="9541596" y="0"/>
                </a:cubicBezTo>
                <a:cubicBezTo>
                  <a:pt x="9784217" y="8621"/>
                  <a:pt x="10007789" y="7718"/>
                  <a:pt x="10240885" y="681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396" y="5952076"/>
            <a:ext cx="12151604" cy="905924"/>
          </a:xfrm>
          <a:custGeom>
            <a:avLst/>
            <a:gdLst>
              <a:gd name="connsiteX0" fmla="*/ 12151604 w 12151604"/>
              <a:gd name="connsiteY0" fmla="*/ 0 h 905924"/>
              <a:gd name="connsiteX1" fmla="*/ 12151604 w 12151604"/>
              <a:gd name="connsiteY1" fmla="*/ 905924 h 905924"/>
              <a:gd name="connsiteX2" fmla="*/ 0 w 12151604"/>
              <a:gd name="connsiteY2" fmla="*/ 905924 h 905924"/>
              <a:gd name="connsiteX3" fmla="*/ 25698 w 12151604"/>
              <a:gd name="connsiteY3" fmla="*/ 879978 h 905924"/>
              <a:gd name="connsiteX4" fmla="*/ 11452315 w 12151604"/>
              <a:gd name="connsiteY4" fmla="*/ 2711 h 90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1604" h="905924">
                <a:moveTo>
                  <a:pt x="12151604" y="0"/>
                </a:moveTo>
                <a:lnTo>
                  <a:pt x="12151604" y="905924"/>
                </a:lnTo>
                <a:lnTo>
                  <a:pt x="0" y="905924"/>
                </a:lnTo>
                <a:lnTo>
                  <a:pt x="25698" y="879978"/>
                </a:lnTo>
                <a:cubicBezTo>
                  <a:pt x="637563" y="417420"/>
                  <a:pt x="5427383" y="49686"/>
                  <a:pt x="11452315" y="271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8175" y="2813050"/>
            <a:ext cx="5845810" cy="706755"/>
          </a:xfrm>
          <a:prstGeom prst="rect">
            <a:avLst/>
          </a:prstGeom>
          <a:solidFill>
            <a:srgbClr val="0070C0"/>
          </a:solidFill>
        </p:spPr>
        <p:txBody>
          <a:bodyPr wrap="square" rtlCol="0">
            <a:spAutoFit/>
          </a:bodyPr>
          <a:lstStyle/>
          <a:p>
            <a:pPr algn="l"/>
            <a:r>
              <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LAB1 </a:t>
            </a:r>
            <a:endPar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523875" y="1346611"/>
            <a:ext cx="7514590" cy="1198880"/>
          </a:xfrm>
          <a:prstGeom prst="rect">
            <a:avLst/>
          </a:prstGeom>
        </p:spPr>
        <p:txBody>
          <a:bodyPr wrap="none">
            <a:spAutoFit/>
          </a:bodyPr>
          <a:lstStyle/>
          <a:p>
            <a:pPr algn="l"/>
            <a:r>
              <a:rPr lang="en-US" sz="7200" u="sng" spc="-125" dirty="0">
                <a:solidFill>
                  <a:srgbClr val="252525"/>
                </a:solidFill>
                <a:uFill>
                  <a:solidFill>
                    <a:srgbClr val="7E7E7E"/>
                  </a:solidFill>
                </a:uFill>
                <a:latin typeface="Calibri Light" panose="020F0302020204030204"/>
                <a:cs typeface="Calibri Light" panose="020F0302020204030204"/>
                <a:sym typeface="+mn-ea"/>
              </a:rPr>
              <a:t>MACHINE LEARNING</a:t>
            </a:r>
            <a:endParaRPr lang="en-US" altLang="zh-CN" sz="7200" b="1" u="sng" spc="-125" dirty="0">
              <a:solidFill>
                <a:srgbClr val="252525"/>
              </a:solidFill>
              <a:uFill>
                <a:solidFill>
                  <a:srgbClr val="7E7E7E"/>
                </a:solidFill>
              </a:uFill>
              <a:latin typeface="Calibri Light" panose="020F0302020204030204"/>
              <a:ea typeface="微软雅黑" panose="020B0503020204020204" pitchFamily="34" charset="-122"/>
              <a:cs typeface="Calibri Light" panose="020F0302020204030204"/>
              <a:sym typeface="+mn-ea"/>
            </a:endParaRPr>
          </a:p>
        </p:txBody>
      </p:sp>
      <p:sp>
        <p:nvSpPr>
          <p:cNvPr id="4" name="文本框 3"/>
          <p:cNvSpPr txBox="1"/>
          <p:nvPr/>
        </p:nvSpPr>
        <p:spPr>
          <a:xfrm>
            <a:off x="1106805" y="3627120"/>
            <a:ext cx="4739005" cy="1757680"/>
          </a:xfrm>
          <a:prstGeom prst="rect">
            <a:avLst/>
          </a:prstGeom>
          <a:noFill/>
        </p:spPr>
        <p:txBody>
          <a:bodyPr wrap="square" rtlCol="0">
            <a:noAutofit/>
          </a:bodyPr>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贾艳红  </a:t>
            </a:r>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Jana</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 jiayh@mail.sustech.edu.cn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王大兴</a:t>
            </a:r>
            <a:endParaRPr lang="zh-CN" altLang="en-US"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 wangdx3</a:t>
            </a:r>
            <a:r>
              <a:rPr lang="en-US" altLang="zh-CN" b="1">
                <a:latin typeface="Times New Roman" panose="02020603050405020304" charset="0"/>
                <a:ea typeface="华文楷体" panose="02010600040101010101" charset="-122"/>
                <a:cs typeface="Times New Roman" panose="02020603050405020304" charset="0"/>
                <a:sym typeface="+mn-ea"/>
              </a:rPr>
              <a:t>@mail.sustech.edu.cn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audio>
              <p:cMediaNode vol="80000" numSld="999">
                <p:cTn id="2" repeatCount="indefinite" fill="remove" display="0">
                  <p:stCondLst>
                    <p:cond delay="indefinite"/>
                  </p:stCondLst>
                  <p:endCondLst>
                    <p:cond evt="onStopAudio" delay="0">
                      <p:tgtEl>
                        <p:sldTgt/>
                      </p:tgtEl>
                    </p:cond>
                  </p:endCondLst>
                </p:cTn>
                <p:tgtEl>
                  <p:spTgt spid="2"/>
                </p:tgtEl>
              </p:cMediaNode>
            </p:audio>
          </p:childTnLst>
        </p:cTn>
      </p:par>
    </p:tnLst>
    <p:bldLst>
      <p:bldP spid="28" grpId="0" animBg="1"/>
      <p:bldP spid="25" grpId="0" animBg="1"/>
      <p:bldP spid="8" grpId="0" bldLvl="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62850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Final Project &amp; Grading Guidelines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5" name="文本框 4"/>
          <p:cNvSpPr txBox="1"/>
          <p:nvPr/>
        </p:nvSpPr>
        <p:spPr>
          <a:xfrm>
            <a:off x="396240" y="5951855"/>
            <a:ext cx="11399520" cy="645160"/>
          </a:xfrm>
          <a:prstGeom prst="rect">
            <a:avLst/>
          </a:prstGeom>
          <a:noFill/>
        </p:spPr>
        <p:txBody>
          <a:bodyPr wrap="square" rtlCol="0" anchor="t">
            <a:spAutoFit/>
          </a:bodyPr>
          <a:p>
            <a:r>
              <a:rPr lang="zh-CN" altLang="en-US" b="1">
                <a:solidFill>
                  <a:srgbClr val="FF0000"/>
                </a:solidFill>
              </a:rPr>
              <a:t>we will deduct scores according to this rule, but we will not strictly follow it all the time. In some cases, we may decide to detract more or less points based on the perceived gravity of the mistakes</a:t>
            </a:r>
            <a:r>
              <a:rPr lang="en-US" altLang="zh-CN" b="1">
                <a:solidFill>
                  <a:srgbClr val="FF0000"/>
                </a:solidFill>
              </a:rPr>
              <a:t>.</a:t>
            </a:r>
            <a:endParaRPr lang="en-US" altLang="zh-CN" b="1">
              <a:solidFill>
                <a:srgbClr val="FF0000"/>
              </a:solidFill>
            </a:endParaRPr>
          </a:p>
        </p:txBody>
      </p:sp>
      <p:sp>
        <p:nvSpPr>
          <p:cNvPr id="3" name="内容占位符 2"/>
          <p:cNvSpPr>
            <a:spLocks noGrp="1"/>
          </p:cNvSpPr>
          <p:nvPr>
            <p:ph idx="1"/>
          </p:nvPr>
        </p:nvSpPr>
        <p:spPr>
          <a:xfrm>
            <a:off x="396239" y="1165860"/>
            <a:ext cx="11376991" cy="4525963"/>
          </a:xfrm>
        </p:spPr>
        <p:txBody>
          <a:bodyPr>
            <a:normAutofit fontScale="60000" lnSpcReduction="20000"/>
          </a:bodyPr>
          <a:p>
            <a:pPr marL="457200" indent="-457200">
              <a:buFont typeface="Wingdings" panose="05000000000000000000" pitchFamily="2" charset="2"/>
              <a:buChar char="n"/>
            </a:pPr>
            <a:r>
              <a:rPr lang="en-US" altLang="zh-CN" dirty="0"/>
              <a:t>Proposal (with Presentation) </a:t>
            </a:r>
            <a:r>
              <a:rPr lang="en-US" altLang="zh-CN" dirty="0" smtClean="0"/>
              <a:t>(2~4 people) 	[20%]</a:t>
            </a:r>
            <a:endParaRPr lang="en-US" altLang="zh-CN" dirty="0" smtClean="0"/>
          </a:p>
          <a:p>
            <a:pPr marL="457200" indent="-457200">
              <a:buFont typeface="Wingdings" panose="05000000000000000000" pitchFamily="2" charset="2"/>
              <a:buChar char="n"/>
            </a:pPr>
            <a:r>
              <a:rPr lang="en-US" altLang="zh-CN" dirty="0" smtClean="0"/>
              <a:t>Midterm </a:t>
            </a:r>
            <a:r>
              <a:rPr lang="en-US" altLang="zh-CN" dirty="0" smtClean="0"/>
              <a:t>report				</a:t>
            </a:r>
            <a:r>
              <a:rPr lang="en-US" altLang="zh-CN" dirty="0" smtClean="0"/>
              <a:t>[</a:t>
            </a:r>
            <a:r>
              <a:rPr lang="en-US" altLang="zh-CN" dirty="0" smtClean="0"/>
              <a:t>10%]</a:t>
            </a:r>
            <a:endParaRPr lang="en-US" altLang="zh-CN" dirty="0" smtClean="0"/>
          </a:p>
          <a:p>
            <a:pPr marL="457200" indent="-457200">
              <a:buFont typeface="Wingdings" panose="05000000000000000000" pitchFamily="2" charset="2"/>
              <a:buChar char="n"/>
            </a:pPr>
            <a:r>
              <a:rPr lang="en-US" altLang="zh-CN" dirty="0" smtClean="0"/>
              <a:t>Final Report(with Presentation and Demos	[70%]</a:t>
            </a:r>
            <a:endParaRPr lang="zh-CN" altLang="en-US" dirty="0"/>
          </a:p>
          <a:p>
            <a:pPr marL="0" indent="0"/>
            <a:endParaRPr lang="en-US" altLang="zh-CN" dirty="0" smtClean="0"/>
          </a:p>
          <a:p>
            <a:pPr marL="457200" indent="-457200">
              <a:buFont typeface="Wingdings" panose="05000000000000000000" pitchFamily="2" charset="2"/>
              <a:buChar char="n"/>
            </a:pPr>
            <a:r>
              <a:rPr lang="en-US" altLang="zh-CN" dirty="0" smtClean="0"/>
              <a:t>Abstract (motivation, method, novelties, validation)				</a:t>
            </a:r>
            <a:r>
              <a:rPr lang="en-US" altLang="zh-CN" dirty="0" smtClean="0"/>
              <a:t>	[</a:t>
            </a:r>
            <a:r>
              <a:rPr lang="en-US" altLang="zh-CN" dirty="0" smtClean="0"/>
              <a:t>10%]</a:t>
            </a:r>
            <a:endParaRPr lang="en-US" altLang="zh-CN" dirty="0"/>
          </a:p>
          <a:p>
            <a:pPr marL="457200" indent="-457200">
              <a:buFont typeface="Wingdings" panose="05000000000000000000" pitchFamily="2" charset="2"/>
              <a:buChar char="n"/>
            </a:pPr>
            <a:r>
              <a:rPr lang="en-US" altLang="zh-CN" dirty="0" smtClean="0"/>
              <a:t>Introduction (Background, Motivation, Challenges, Rationale, Contributions)  </a:t>
            </a:r>
            <a:r>
              <a:rPr lang="en-US" altLang="zh-CN" dirty="0" smtClean="0"/>
              <a:t>		[</a:t>
            </a:r>
            <a:r>
              <a:rPr lang="en-US" altLang="zh-CN" dirty="0" smtClean="0"/>
              <a:t>15%]</a:t>
            </a:r>
            <a:endParaRPr lang="en-US" altLang="zh-CN" dirty="0"/>
          </a:p>
          <a:p>
            <a:pPr marL="457200" indent="-457200">
              <a:buFont typeface="Wingdings" panose="05000000000000000000" pitchFamily="2" charset="2"/>
              <a:buChar char="n"/>
            </a:pPr>
            <a:r>
              <a:rPr lang="en-US" altLang="zh-CN" dirty="0" smtClean="0"/>
              <a:t>Existing </a:t>
            </a:r>
            <a:r>
              <a:rPr lang="en-US" altLang="zh-CN" dirty="0" smtClean="0"/>
              <a:t>Methods of Related Work, </a:t>
            </a:r>
            <a:r>
              <a:rPr lang="en-US" altLang="zh-CN" dirty="0" smtClean="0"/>
              <a:t>Novelties of This Work 				[15%]</a:t>
            </a:r>
            <a:endParaRPr lang="en-US" altLang="zh-CN" dirty="0" smtClean="0"/>
          </a:p>
          <a:p>
            <a:pPr marL="457200" indent="-457200">
              <a:buFont typeface="Wingdings" panose="05000000000000000000" pitchFamily="2" charset="2"/>
              <a:buChar char="n"/>
            </a:pPr>
            <a:r>
              <a:rPr lang="en-US" altLang="zh-CN" dirty="0" smtClean="0"/>
              <a:t>System Setup, Problem Statement							[</a:t>
            </a:r>
            <a:r>
              <a:rPr lang="en-US" altLang="zh-CN" dirty="0"/>
              <a:t>10</a:t>
            </a:r>
            <a:r>
              <a:rPr lang="en-US" altLang="zh-CN" dirty="0" smtClean="0"/>
              <a:t>%]</a:t>
            </a:r>
            <a:endParaRPr lang="en-US" altLang="zh-CN" dirty="0" smtClean="0"/>
          </a:p>
          <a:p>
            <a:pPr marL="457200" indent="-457200">
              <a:buFont typeface="Wingdings" panose="05000000000000000000" pitchFamily="2" charset="2"/>
              <a:buChar char="n"/>
            </a:pPr>
            <a:r>
              <a:rPr lang="en-US" altLang="zh-CN" dirty="0" smtClean="0"/>
              <a:t>Proposed </a:t>
            </a:r>
            <a:r>
              <a:rPr lang="en-US" altLang="zh-CN" dirty="0" smtClean="0"/>
              <a:t>Method</a:t>
            </a:r>
            <a:r>
              <a:rPr lang="en-US" altLang="zh-CN" dirty="0" smtClean="0"/>
              <a:t>				</a:t>
            </a:r>
            <a:r>
              <a:rPr lang="en-US" altLang="zh-CN" dirty="0" smtClean="0"/>
              <a:t>					[15%]</a:t>
            </a:r>
            <a:endParaRPr lang="en-US" altLang="zh-CN" dirty="0"/>
          </a:p>
          <a:p>
            <a:pPr marL="457200" indent="-457200">
              <a:buFont typeface="Wingdings" panose="05000000000000000000" pitchFamily="2" charset="2"/>
              <a:buChar char="n"/>
            </a:pPr>
            <a:r>
              <a:rPr lang="en-US" altLang="zh-CN" dirty="0" smtClean="0"/>
              <a:t>Results (Experiment platform, experiment setup, </a:t>
            </a:r>
            <a:r>
              <a:rPr lang="en-US" altLang="zh-CN" dirty="0" smtClean="0"/>
              <a:t>results)</a:t>
            </a:r>
            <a:r>
              <a:rPr lang="en-US" altLang="zh-CN" dirty="0" smtClean="0"/>
              <a:t>			</a:t>
            </a:r>
            <a:r>
              <a:rPr lang="en-US" altLang="zh-CN" dirty="0" smtClean="0"/>
              <a:t>	[10%]</a:t>
            </a:r>
            <a:endParaRPr lang="en-US" altLang="zh-CN" dirty="0" smtClean="0"/>
          </a:p>
          <a:p>
            <a:pPr marL="457200" indent="-457200">
              <a:buFont typeface="Wingdings" panose="05000000000000000000" pitchFamily="2" charset="2"/>
              <a:buChar char="n"/>
            </a:pPr>
            <a:r>
              <a:rPr lang="en-US" altLang="zh-CN" dirty="0" smtClean="0"/>
              <a:t>Discussion (Comparison and analysis, speed, accuracy, robustness, strengths and limits</a:t>
            </a:r>
            <a:r>
              <a:rPr lang="en-US" altLang="zh-CN" dirty="0" smtClean="0"/>
              <a:t>)	[15%]</a:t>
            </a:r>
            <a:endParaRPr lang="en-US" altLang="zh-CN" dirty="0" smtClean="0"/>
          </a:p>
          <a:p>
            <a:pPr marL="457200" indent="-457200">
              <a:buFont typeface="Wingdings" panose="05000000000000000000" pitchFamily="2" charset="2"/>
              <a:buChar char="n"/>
            </a:pPr>
            <a:r>
              <a:rPr lang="en-US" altLang="zh-CN" dirty="0" smtClean="0"/>
              <a:t>Conclusion (Main method, major results, future work) 			</a:t>
            </a:r>
            <a:r>
              <a:rPr lang="en-US" altLang="zh-CN" dirty="0" smtClean="0"/>
              <a:t>		[05</a:t>
            </a:r>
            <a:r>
              <a:rPr lang="en-US" altLang="zh-CN" dirty="0" smtClean="0"/>
              <a:t>%]</a:t>
            </a:r>
            <a:endParaRPr lang="en-US" altLang="zh-CN" dirty="0"/>
          </a:p>
          <a:p>
            <a:pPr marL="457200" indent="-457200">
              <a:buFont typeface="Wingdings" panose="05000000000000000000" pitchFamily="2" charset="2"/>
              <a:buChar char="n"/>
            </a:pPr>
            <a:r>
              <a:rPr lang="en-US" altLang="zh-CN" dirty="0" smtClean="0"/>
              <a:t>References									</a:t>
            </a:r>
            <a:r>
              <a:rPr lang="en-US" altLang="zh-CN" dirty="0" smtClean="0"/>
              <a:t>	[05</a:t>
            </a:r>
            <a:r>
              <a:rPr lang="en-US" altLang="zh-CN" dirty="0" smtClean="0"/>
              <a:t>%]</a:t>
            </a:r>
            <a:endParaRPr lang="en-US" altLang="zh-CN" dirty="0" smtClean="0"/>
          </a:p>
          <a:p>
            <a:pPr marL="457200" indent="-457200">
              <a:buFont typeface="Wingdings" panose="05000000000000000000" pitchFamily="2" charset="2"/>
              <a:buChar char="n"/>
            </a:pP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Group</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7" name="文本框 6"/>
          <p:cNvSpPr txBox="1"/>
          <p:nvPr/>
        </p:nvSpPr>
        <p:spPr>
          <a:xfrm>
            <a:off x="1538605" y="4620260"/>
            <a:ext cx="6986905" cy="829945"/>
          </a:xfrm>
          <a:prstGeom prst="rect">
            <a:avLst/>
          </a:prstGeom>
          <a:noFill/>
        </p:spPr>
        <p:txBody>
          <a:bodyPr wrap="square" rtlCol="0" anchor="t">
            <a:spAutoFit/>
          </a:bodyPr>
          <a:p>
            <a:r>
              <a:rPr lang="zh-CN" altLang="en-US" sz="2400" b="1" i="1">
                <a:solidFill>
                  <a:srgbClr val="FF0000"/>
                </a:solidFill>
                <a:latin typeface="+mj-lt"/>
                <a:cs typeface="+mj-lt"/>
              </a:rPr>
              <a:t>Please open the Shared Exel, and complete the grouping</a:t>
            </a:r>
            <a:r>
              <a:rPr lang="en-US" altLang="zh-CN" sz="2400" b="1" i="1">
                <a:solidFill>
                  <a:srgbClr val="FF0000"/>
                </a:solidFill>
                <a:latin typeface="+mj-lt"/>
                <a:cs typeface="+mj-lt"/>
              </a:rPr>
              <a:t>. DDL is week8.</a:t>
            </a:r>
            <a:endParaRPr lang="en-US" altLang="zh-CN" sz="2400" b="1" i="1">
              <a:solidFill>
                <a:srgbClr val="FF0000"/>
              </a:solidFill>
              <a:latin typeface="+mj-lt"/>
              <a:cs typeface="+mj-lt"/>
            </a:endParaRPr>
          </a:p>
        </p:txBody>
      </p:sp>
      <p:sp>
        <p:nvSpPr>
          <p:cNvPr id="3" name="文本框 2"/>
          <p:cNvSpPr txBox="1"/>
          <p:nvPr/>
        </p:nvSpPr>
        <p:spPr>
          <a:xfrm>
            <a:off x="1216660" y="1543685"/>
            <a:ext cx="8986520" cy="1517650"/>
          </a:xfrm>
          <a:prstGeom prst="rect">
            <a:avLst/>
          </a:prstGeom>
          <a:noFill/>
        </p:spPr>
        <p:txBody>
          <a:bodyPr wrap="square" rtlCol="0" anchor="t">
            <a:noAutofit/>
          </a:bodyPr>
          <a:p>
            <a:r>
              <a:rPr lang="zh-CN" altLang="en-US"/>
              <a:t>CS405_Project组队</a:t>
            </a:r>
            <a:endParaRPr lang="zh-CN" altLang="en-US"/>
          </a:p>
          <a:p>
            <a:endParaRPr lang="zh-CN" altLang="en-US"/>
          </a:p>
          <a:p>
            <a:r>
              <a:rPr lang="zh-CN" altLang="en-US"/>
              <a:t>非图灵班：https://docs.qq.com/sheet/DQUxhdFFSc25wYmFt?tab=BB08J2</a:t>
            </a:r>
            <a:endParaRPr lang="zh-CN" altLang="en-US"/>
          </a:p>
          <a:p>
            <a:r>
              <a:rPr lang="zh-CN" altLang="en-US"/>
              <a:t>图灵班：</a:t>
            </a:r>
            <a:r>
              <a:rPr lang="en-US" altLang="zh-CN"/>
              <a:t>    </a:t>
            </a:r>
            <a:r>
              <a:rPr lang="zh-CN" altLang="en-US"/>
              <a:t>https://docs.qq.com/sheet/DQUxhdFFSc25wYmFt?tab=fkn9ut</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dirty="0">
                <a:latin typeface="+mj-lt"/>
              </a:rPr>
              <a:t>Websites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46436" y="1417638"/>
            <a:ext cx="10870276" cy="4525963"/>
          </a:xfrm>
        </p:spPr>
        <p:txBody>
          <a:bodyPr>
            <a:normAutofit lnSpcReduction="10000"/>
          </a:bodyPr>
          <a:p>
            <a:r>
              <a:rPr lang="en-US" altLang="en-US" b="1" dirty="0">
                <a:solidFill>
                  <a:schemeClr val="accent2"/>
                </a:solidFill>
              </a:rPr>
              <a:t> Lab </a:t>
            </a:r>
            <a:r>
              <a:rPr lang="en-US" altLang="en-US" b="1" dirty="0" err="1" smtClean="0">
                <a:solidFill>
                  <a:schemeClr val="accent2"/>
                </a:solidFill>
              </a:rPr>
              <a:t>Tutotial</a:t>
            </a:r>
            <a:r>
              <a:rPr lang="en-US" altLang="en-US" b="1" dirty="0" smtClean="0">
                <a:solidFill>
                  <a:schemeClr val="accent2"/>
                </a:solidFill>
              </a:rPr>
              <a:t> </a:t>
            </a:r>
            <a:r>
              <a:rPr lang="en-US" altLang="en-US" b="1" dirty="0">
                <a:solidFill>
                  <a:schemeClr val="accent2"/>
                </a:solidFill>
              </a:rPr>
              <a:t>web sites</a:t>
            </a:r>
            <a:endParaRPr lang="en-US" altLang="en-US" b="1" dirty="0">
              <a:solidFill>
                <a:schemeClr val="accent2"/>
              </a:solidFill>
            </a:endParaRPr>
          </a:p>
          <a:p>
            <a:pPr marL="914400" lvl="1" indent="-457200">
              <a:buFont typeface="Wingdings" panose="05000000000000000000" pitchFamily="2" charset="2"/>
              <a:buChar char="n"/>
            </a:pPr>
            <a:r>
              <a:rPr lang="en-US" altLang="en-US" i="1" dirty="0">
                <a:latin typeface="Times New Roman" panose="02020603050405020304" charset="0"/>
                <a:hlinkClick r:id="rId2"/>
              </a:rPr>
              <a:t>http://scikit-learn.org/stable/tutorial/basic/tutorial.html</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3" action="ppaction://hlinkfile"/>
              </a:rPr>
              <a:t>https://pythonprogramming.net/python-fundamental-tutorials/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4" action="ppaction://hlinkfile"/>
              </a:rPr>
              <a:t>https://pythonprogramming.net/data-analysis-tutorials/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5" action="ppaction://hlinkfile"/>
              </a:rPr>
              <a:t>https://pythonprogramming.net/robotics-tutorials/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zh-CN" dirty="0" smtClean="0">
                <a:ea typeface="宋体" panose="02010600030101010101" pitchFamily="2" charset="-122"/>
                <a:hlinkClick r:id="rId6"/>
              </a:rPr>
              <a:t>http</a:t>
            </a:r>
            <a:r>
              <a:rPr lang="en-US" altLang="zh-CN" dirty="0">
                <a:ea typeface="宋体" panose="02010600030101010101" pitchFamily="2" charset="-122"/>
                <a:hlinkClick r:id="rId6"/>
              </a:rPr>
              <a:t>://prml.github.io</a:t>
            </a:r>
            <a:r>
              <a:rPr lang="en-US" altLang="zh-CN" dirty="0" smtClean="0">
                <a:ea typeface="宋体" panose="02010600030101010101" pitchFamily="2" charset="-122"/>
                <a:hlinkClick r:id="rId6"/>
              </a:rPr>
              <a:t>/</a:t>
            </a:r>
            <a:endParaRPr lang="en-US" altLang="zh-CN" dirty="0" smtClean="0">
              <a:ea typeface="宋体" panose="02010600030101010101" pitchFamily="2" charset="-122"/>
              <a:hlinkClick r:id="rId6"/>
            </a:endParaRPr>
          </a:p>
          <a:p>
            <a:pPr marL="914400" lvl="1" indent="-457200">
              <a:buFont typeface="Wingdings" panose="05000000000000000000" pitchFamily="2" charset="2"/>
              <a:buChar char="n"/>
            </a:pPr>
            <a:r>
              <a:rPr lang="en-US" altLang="zh-CN" dirty="0" smtClean="0">
                <a:ea typeface="宋体" panose="02010600030101010101" pitchFamily="2" charset="-122"/>
                <a:hlinkClick r:id="rId7" action="ppaction://hlinkfile"/>
              </a:rPr>
              <a:t>https://scikit-learn.org/dev/user_guide.html</a:t>
            </a:r>
            <a:endParaRPr lang="en-US" altLang="zh-CN" dirty="0" smtClean="0">
              <a:ea typeface="宋体" panose="02010600030101010101" pitchFamily="2" charset="-122"/>
            </a:endParaRPr>
          </a:p>
          <a:p>
            <a:pPr marL="457200" lvl="1" indent="0">
              <a:buFont typeface="Wingdings" panose="05000000000000000000" pitchFamily="2" charset="2"/>
              <a:buNone/>
            </a:pPr>
            <a:endParaRPr lang="en-US" altLang="en-US" b="1" dirty="0">
              <a:solidFill>
                <a:schemeClr val="accent2"/>
              </a:solidFill>
            </a:endParaRPr>
          </a:p>
          <a:p>
            <a:endParaRPr lang="en-US" altLang="en-US" b="1" dirty="0">
              <a:solidFill>
                <a:schemeClr val="accent2"/>
              </a:solidFill>
            </a:endParaRPr>
          </a:p>
          <a:p>
            <a:endParaRPr lang="en-US" altLang="en-US" b="1" dirty="0">
              <a:solidFill>
                <a:schemeClr val="accent2"/>
              </a:solidFill>
            </a:endParaRPr>
          </a:p>
          <a:p>
            <a:endParaRPr lang="en-US" altLang="zh-CN" dirty="0"/>
          </a:p>
          <a:p>
            <a:endParaRPr lang="zh-CN" altLang="en-US" dirty="0"/>
          </a:p>
        </p:txBody>
      </p:sp>
      <p:pic>
        <p:nvPicPr>
          <p:cNvPr id="6" name="图片 5" descr="OIP"/>
          <p:cNvPicPr>
            <a:picLocks noChangeAspect="1"/>
          </p:cNvPicPr>
          <p:nvPr/>
        </p:nvPicPr>
        <p:blipFill>
          <a:blip r:embed="rId8"/>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8835" y="267970"/>
            <a:ext cx="9321800" cy="460375"/>
          </a:xfrm>
          <a:prstGeom prst="rect">
            <a:avLst/>
          </a:prstGeom>
          <a:noFill/>
        </p:spPr>
        <p:txBody>
          <a:bodyPr wrap="square" rtlCol="0">
            <a:spAutoFit/>
          </a:bodyPr>
          <a:p>
            <a:pPr algn="l"/>
            <a:r>
              <a:rPr lang="en-US" altLang="zh-CN" sz="2400" b="1" dirty="0">
                <a:solidFill>
                  <a:srgbClr val="0070C0"/>
                </a:solidFill>
                <a:latin typeface="微软雅黑" panose="020B0503020204020204" pitchFamily="34" charset="-122"/>
                <a:ea typeface="微软雅黑" panose="020B0503020204020204" pitchFamily="34" charset="-122"/>
                <a:sym typeface="+mn-ea"/>
              </a:rPr>
              <a:t>Which Programming language is popular for ML?</a:t>
            </a:r>
            <a:endParaRPr lang="en-US" altLang="zh-CN" sz="2400" b="1" dirty="0">
              <a:solidFill>
                <a:srgbClr val="0070C0"/>
              </a:solidFill>
              <a:latin typeface="微软雅黑" panose="020B0503020204020204" pitchFamily="34" charset="-122"/>
              <a:ea typeface="微软雅黑" panose="020B0503020204020204" pitchFamily="34" charset="-122"/>
              <a:sym typeface="+mn-ea"/>
            </a:endParaRPr>
          </a:p>
        </p:txBody>
      </p:sp>
      <p:pic>
        <p:nvPicPr>
          <p:cNvPr id="10" name="图片 9" descr="OIP"/>
          <p:cNvPicPr>
            <a:picLocks noChangeAspect="1"/>
          </p:cNvPicPr>
          <p:nvPr/>
        </p:nvPicPr>
        <p:blipFill>
          <a:blip r:embed="rId2"/>
          <a:stretch>
            <a:fillRect/>
          </a:stretch>
        </p:blipFill>
        <p:spPr>
          <a:xfrm>
            <a:off x="10597515" y="22225"/>
            <a:ext cx="1492885" cy="793750"/>
          </a:xfrm>
          <a:prstGeom prst="rect">
            <a:avLst/>
          </a:prstGeom>
        </p:spPr>
      </p:pic>
      <p:pic>
        <p:nvPicPr>
          <p:cNvPr id="13" name="图片 12" descr="python-vs-matlab"/>
          <p:cNvPicPr>
            <a:picLocks noChangeAspect="1"/>
          </p:cNvPicPr>
          <p:nvPr/>
        </p:nvPicPr>
        <p:blipFill>
          <a:blip r:embed="rId3"/>
          <a:stretch>
            <a:fillRect/>
          </a:stretch>
        </p:blipFill>
        <p:spPr>
          <a:xfrm>
            <a:off x="8789670" y="43815"/>
            <a:ext cx="1656715" cy="794385"/>
          </a:xfrm>
          <a:prstGeom prst="rect">
            <a:avLst/>
          </a:prstGeom>
        </p:spPr>
      </p:pic>
      <p:pic>
        <p:nvPicPr>
          <p:cNvPr id="16" name="图片 15"/>
          <p:cNvPicPr>
            <a:picLocks noChangeAspect="1"/>
          </p:cNvPicPr>
          <p:nvPr/>
        </p:nvPicPr>
        <p:blipFill>
          <a:blip r:embed="rId4"/>
          <a:stretch>
            <a:fillRect/>
          </a:stretch>
        </p:blipFill>
        <p:spPr>
          <a:xfrm>
            <a:off x="3819525" y="956310"/>
            <a:ext cx="3758565" cy="57613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software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pic>
        <p:nvPicPr>
          <p:cNvPr id="4" name="C9F754DE-2CAD-44b6-B708-469DEB6407EB-1" descr="C:/Users/Administrator/AppData/Local/Temp/wpp.TESbOKwpp"/>
          <p:cNvPicPr>
            <a:picLocks noChangeAspect="1"/>
          </p:cNvPicPr>
          <p:nvPr/>
        </p:nvPicPr>
        <p:blipFill>
          <a:blip r:embed="rId3"/>
          <a:stretch>
            <a:fillRect/>
          </a:stretch>
        </p:blipFill>
        <p:spPr>
          <a:xfrm>
            <a:off x="1240155" y="1287463"/>
            <a:ext cx="9711690" cy="4937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2988" y="4425242"/>
            <a:ext cx="3625154" cy="2432758"/>
          </a:xfrm>
          <a:prstGeom prst="rect">
            <a:avLst/>
          </a:prstGeom>
        </p:spPr>
      </p:pic>
      <p:sp>
        <p:nvSpPr>
          <p:cNvPr id="6" name="文本框 5"/>
          <p:cNvSpPr txBox="1"/>
          <p:nvPr/>
        </p:nvSpPr>
        <p:spPr>
          <a:xfrm>
            <a:off x="4929189" y="1959562"/>
            <a:ext cx="2276475"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TWO</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262475" y="2671924"/>
            <a:ext cx="8940165" cy="1753235"/>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sym typeface="+mn-ea"/>
              </a:rPr>
              <a:t>Prepare the development </a:t>
            </a:r>
            <a:endParaRPr lang="en-US" altLang="zh-CN" sz="5400" b="1" dirty="0">
              <a:solidFill>
                <a:schemeClr val="bg1"/>
              </a:solidFill>
              <a:latin typeface="微软雅黑" panose="020B0503020204020204" pitchFamily="34" charset="-122"/>
              <a:ea typeface="微软雅黑" panose="020B0503020204020204" pitchFamily="34" charset="-122"/>
              <a:sym typeface="+mn-ea"/>
            </a:endParaRPr>
          </a:p>
          <a:p>
            <a:pPr algn="l"/>
            <a:r>
              <a:rPr lang="en-US" altLang="zh-CN" sz="5400" b="1" dirty="0">
                <a:solidFill>
                  <a:schemeClr val="bg1"/>
                </a:solidFill>
                <a:latin typeface="微软雅黑" panose="020B0503020204020204" pitchFamily="34" charset="-122"/>
                <a:ea typeface="微软雅黑" panose="020B0503020204020204" pitchFamily="34" charset="-122"/>
                <a:sym typeface="+mn-ea"/>
              </a:rPr>
              <a:t>environmen</a:t>
            </a:r>
            <a:r>
              <a:rPr lang="en-US" altLang="zh-CN" sz="5400" b="1" dirty="0">
                <a:solidFill>
                  <a:schemeClr val="accent5"/>
                </a:solidFill>
                <a:latin typeface="Cambria" panose="02040503050406030204" charset="0"/>
                <a:ea typeface="微软雅黑" panose="020B0503020204020204" pitchFamily="34" charset="-122"/>
                <a:cs typeface="Cambria" panose="02040503050406030204" charset="0"/>
                <a:sym typeface="+mn-ea"/>
              </a:rPr>
              <a:t>t</a:t>
            </a:r>
            <a:r>
              <a:rPr lang="en-US" altLang="zh-CN" sz="5400" b="1" dirty="0">
                <a:solidFill>
                  <a:schemeClr val="bg1"/>
                </a:solidFill>
                <a:latin typeface="微软雅黑" panose="020B0503020204020204" pitchFamily="34" charset="-122"/>
                <a:ea typeface="微软雅黑" panose="020B0503020204020204" pitchFamily="34" charset="-122"/>
              </a:rPr>
              <a:t>Introduction</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17145" cy="12909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6" grpId="0"/>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412750" y="1084580"/>
            <a:ext cx="4451985" cy="368300"/>
          </a:xfrm>
          <a:prstGeom prst="rect">
            <a:avLst/>
          </a:prstGeom>
          <a:noFill/>
        </p:spPr>
        <p:txBody>
          <a:bodyPr wrap="square" rtlCol="0">
            <a:spAutoFit/>
          </a:bodyPr>
          <a:lstStyle/>
          <a:p>
            <a:pPr marL="342900" indent="-342900" algn="l">
              <a:buFont typeface="+mj-lt"/>
              <a:buAutoNum type="arabicPeriod"/>
            </a:pPr>
            <a:r>
              <a:rPr lang="en-US" altLang="zh-CN" b="1" dirty="0">
                <a:solidFill>
                  <a:schemeClr val="tx1"/>
                </a:solidFill>
                <a:latin typeface="微软雅黑" panose="020B0503020204020204" pitchFamily="34" charset="-122"/>
                <a:ea typeface="微软雅黑" panose="020B0503020204020204" pitchFamily="34" charset="-122"/>
                <a:sym typeface="+mn-ea"/>
              </a:rPr>
              <a:t>Install python + vscode </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1215" y="127000"/>
            <a:ext cx="9291955" cy="583565"/>
          </a:xfrm>
          <a:prstGeom prst="rect">
            <a:avLst/>
          </a:prstGeom>
          <a:noFill/>
        </p:spPr>
        <p:txBody>
          <a:bodyPr wrap="square" rtlCol="0">
            <a:spAutoFit/>
          </a:bodyPr>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Prepare the development env intro </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831215" y="1562735"/>
            <a:ext cx="7259955" cy="368300"/>
          </a:xfrm>
          <a:prstGeom prst="rect">
            <a:avLst/>
          </a:prstGeom>
          <a:noFill/>
        </p:spPr>
        <p:txBody>
          <a:bodyPr wrap="square" rtlCol="0" anchor="t">
            <a:spAutoFit/>
          </a:bodyPr>
          <a:p>
            <a:pPr marL="285750" indent="-285750">
              <a:buFont typeface="Wingdings" panose="05000000000000000000" charset="0"/>
              <a:buChar char="l"/>
            </a:pPr>
            <a:r>
              <a:rPr lang="en-US"/>
              <a:t>See lab meterial.</a:t>
            </a:r>
            <a:endParaRPr lang="en-US"/>
          </a:p>
        </p:txBody>
      </p:sp>
      <p:pic>
        <p:nvPicPr>
          <p:cNvPr id="10" name="图片 9" descr="OIP"/>
          <p:cNvPicPr>
            <a:picLocks noChangeAspect="1"/>
          </p:cNvPicPr>
          <p:nvPr/>
        </p:nvPicPr>
        <p:blipFill>
          <a:blip r:embed="rId2"/>
          <a:stretch>
            <a:fillRect/>
          </a:stretch>
        </p:blipFill>
        <p:spPr>
          <a:xfrm>
            <a:off x="10597515" y="22225"/>
            <a:ext cx="1492885" cy="793750"/>
          </a:xfrm>
          <a:prstGeom prst="rect">
            <a:avLst/>
          </a:prstGeom>
        </p:spPr>
      </p:pic>
      <p:sp>
        <p:nvSpPr>
          <p:cNvPr id="11" name="文本框 10"/>
          <p:cNvSpPr txBox="1"/>
          <p:nvPr/>
        </p:nvSpPr>
        <p:spPr>
          <a:xfrm>
            <a:off x="477520" y="2317750"/>
            <a:ext cx="7863840" cy="368300"/>
          </a:xfrm>
          <a:prstGeom prst="rect">
            <a:avLst/>
          </a:prstGeom>
          <a:noFill/>
        </p:spPr>
        <p:txBody>
          <a:bodyPr wrap="square" rtlCol="0">
            <a:spAutoFit/>
          </a:bodyPr>
          <a:p>
            <a:pPr indent="0" algn="l">
              <a:buFont typeface="+mj-lt"/>
              <a:buNone/>
            </a:pPr>
            <a:r>
              <a:rPr lang="en-US" altLang="zh-CN" b="1" dirty="0">
                <a:solidFill>
                  <a:schemeClr val="tx1"/>
                </a:solidFill>
                <a:latin typeface="微软雅黑" panose="020B0503020204020204" pitchFamily="34" charset="-122"/>
                <a:ea typeface="微软雅黑" panose="020B0503020204020204" pitchFamily="34" charset="-122"/>
                <a:sym typeface="+mn-ea"/>
              </a:rPr>
              <a:t>2. Install essential libraries for Machine Learning in Python </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831215" y="2795905"/>
            <a:ext cx="11153140" cy="3138170"/>
          </a:xfrm>
          <a:prstGeom prst="rect">
            <a:avLst/>
          </a:prstGeom>
          <a:noFill/>
        </p:spPr>
        <p:txBody>
          <a:bodyPr wrap="square" rtlCol="0">
            <a:spAutoFit/>
          </a:bodyPr>
          <a:p>
            <a:pPr marL="285750" indent="-285750">
              <a:buFont typeface="Wingdings" panose="05000000000000000000" charset="0"/>
              <a:buChar char="l"/>
            </a:pPr>
            <a:r>
              <a:rPr lang="en-US" altLang="zh-CN" b="1"/>
              <a:t>Numpy</a:t>
            </a:r>
            <a:r>
              <a:rPr lang="zh-CN" altLang="en-US" b="1"/>
              <a:t>，</a:t>
            </a:r>
            <a:r>
              <a:rPr lang="zh-CN" altLang="en-US">
                <a:sym typeface="+mn-ea"/>
              </a:rPr>
              <a:t>a package with support for mathematical operations on multidimensional data—was the most imported package, used in nearly three-quarters of machine learning and data science projects.</a:t>
            </a:r>
            <a:r>
              <a:rPr lang="en-US" altLang="zh-CN"/>
              <a:t> </a:t>
            </a:r>
            <a:r>
              <a:rPr lang="zh-CN" altLang="en-US"/>
              <a:t>（</a:t>
            </a:r>
            <a:r>
              <a:rPr lang="zh-CN" altLang="en-US">
                <a:hlinkClick r:id="rId3" action="ppaction://hlinkfile"/>
              </a:rPr>
              <a:t>https://numpy.org/</a:t>
            </a:r>
            <a:r>
              <a:rPr lang="zh-CN" altLang="en-US"/>
              <a:t>）</a:t>
            </a:r>
            <a:endParaRPr lang="en-US" altLang="zh-CN"/>
          </a:p>
          <a:p>
            <a:pPr marL="285750" indent="-285750">
              <a:buFont typeface="Wingdings" panose="05000000000000000000" charset="0"/>
              <a:buChar char="l"/>
            </a:pPr>
            <a:r>
              <a:rPr lang="en-US" altLang="zh-CN" b="1">
                <a:sym typeface="+mn-ea"/>
              </a:rPr>
              <a:t>scipy,</a:t>
            </a:r>
            <a:r>
              <a:rPr lang="zh-CN" altLang="en-US">
                <a:sym typeface="+mn-ea"/>
              </a:rPr>
              <a:t> a package for scientific computation</a:t>
            </a:r>
            <a:r>
              <a:rPr lang="en-US" altLang="zh-CN">
                <a:sym typeface="+mn-ea"/>
              </a:rPr>
              <a:t>.</a:t>
            </a:r>
            <a:r>
              <a:rPr lang="zh-CN" altLang="en-US">
                <a:sym typeface="+mn-ea"/>
              </a:rPr>
              <a:t>（</a:t>
            </a:r>
            <a:r>
              <a:rPr lang="zh-CN" altLang="en-US">
                <a:sym typeface="+mn-ea"/>
                <a:hlinkClick r:id="rId4" action="ppaction://hlinkfile"/>
              </a:rPr>
              <a:t>https://www.scipy.org/</a:t>
            </a:r>
            <a:r>
              <a:rPr lang="zh-CN" altLang="en-US">
                <a:sym typeface="+mn-ea"/>
              </a:rPr>
              <a:t>）</a:t>
            </a:r>
            <a:endParaRPr lang="en-US" altLang="zh-CN">
              <a:sym typeface="+mn-ea"/>
            </a:endParaRPr>
          </a:p>
          <a:p>
            <a:pPr marL="285750" indent="-285750">
              <a:buFont typeface="Wingdings" panose="05000000000000000000" charset="0"/>
              <a:buChar char="l"/>
            </a:pPr>
            <a:r>
              <a:rPr lang="en-US" altLang="zh-CN" b="1">
                <a:sym typeface="+mn-ea"/>
              </a:rPr>
              <a:t>pandas, </a:t>
            </a:r>
            <a:r>
              <a:rPr lang="zh-CN" altLang="en-US">
                <a:sym typeface="+mn-ea"/>
              </a:rPr>
              <a:t>a very popular library</a:t>
            </a:r>
            <a:r>
              <a:rPr lang="en-US" altLang="zh-CN">
                <a:sym typeface="+mn-ea"/>
              </a:rPr>
              <a:t>,it </a:t>
            </a:r>
            <a:r>
              <a:rPr lang="zh-CN" altLang="en-US">
                <a:sym typeface="+mn-ea"/>
              </a:rPr>
              <a:t>can easily fetch data from different sources like SQL databases, CSV, Excel, JSON files and manipulate the data to perform operations on it. （</a:t>
            </a:r>
            <a:r>
              <a:rPr lang="zh-CN" altLang="en-US">
                <a:sym typeface="+mn-ea"/>
                <a:hlinkClick r:id="rId5" action="ppaction://hlinkfile"/>
              </a:rPr>
              <a:t>https://pandas.pydata.org/</a:t>
            </a:r>
            <a:r>
              <a:rPr lang="zh-CN" altLang="en-US">
                <a:sym typeface="+mn-ea"/>
              </a:rPr>
              <a:t>）</a:t>
            </a:r>
            <a:endParaRPr lang="zh-CN" altLang="en-US">
              <a:sym typeface="+mn-ea"/>
            </a:endParaRPr>
          </a:p>
          <a:p>
            <a:pPr marL="285750" indent="-285750">
              <a:buFont typeface="Wingdings" panose="05000000000000000000" charset="0"/>
              <a:buChar char="l"/>
            </a:pPr>
            <a:r>
              <a:rPr lang="en-US" altLang="zh-CN" b="1">
                <a:sym typeface="+mn-ea"/>
              </a:rPr>
              <a:t>matplotlib,</a:t>
            </a:r>
            <a:r>
              <a:rPr lang="en-US" altLang="zh-CN">
                <a:sym typeface="+mn-ea"/>
              </a:rPr>
              <a:t> </a:t>
            </a:r>
            <a:r>
              <a:rPr lang="zh-CN" altLang="en-US">
                <a:sym typeface="+mn-ea"/>
              </a:rPr>
              <a:t>a visualization library.（</a:t>
            </a:r>
            <a:r>
              <a:rPr lang="zh-CN" altLang="en-US">
                <a:sym typeface="+mn-ea"/>
                <a:hlinkClick r:id="rId6" action="ppaction://hlinkfile"/>
              </a:rPr>
              <a:t>https://matplotlib.org/</a:t>
            </a:r>
            <a:r>
              <a:rPr lang="zh-CN" altLang="en-US">
                <a:sym typeface="+mn-ea"/>
              </a:rPr>
              <a:t>）</a:t>
            </a:r>
            <a:endParaRPr lang="en-US" altLang="zh-CN"/>
          </a:p>
          <a:p>
            <a:pPr marL="285750" indent="-285750">
              <a:buFont typeface="Wingdings" panose="05000000000000000000" charset="0"/>
              <a:buChar char="l"/>
            </a:pPr>
            <a:r>
              <a:rPr lang="en-US" altLang="zh-CN" b="1">
                <a:sym typeface="+mn-ea"/>
              </a:rPr>
              <a:t>scikit-learn ,</a:t>
            </a:r>
            <a:r>
              <a:rPr lang="zh-CN" altLang="en-US">
                <a:sym typeface="+mn-ea"/>
              </a:rPr>
              <a:t>Scikit-learn is one the most popular ML libraries. It supports many supervised and unsupervised learning algorithms. Examples include linear and logistic regressions, decision trees, clustering, k-means and so on.For a novice in ML, Scikit-learn is a more-than-sufficient tool to work with, until you start implementing more complex algorithms.（</a:t>
            </a:r>
            <a:r>
              <a:rPr lang="zh-CN" altLang="en-US">
                <a:sym typeface="+mn-ea"/>
                <a:hlinkClick r:id="rId7" action="ppaction://hlinkfile"/>
              </a:rPr>
              <a:t>https://scikit-learn.org/stable/index.html</a:t>
            </a:r>
            <a:r>
              <a:rPr lang="zh-CN" altLang="en-US">
                <a:sym typeface="+mn-ea"/>
              </a:rPr>
              <a:t>）</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54848" y="4425242"/>
            <a:ext cx="3625154" cy="2432758"/>
          </a:xfrm>
          <a:prstGeom prst="rect">
            <a:avLst/>
          </a:prstGeom>
        </p:spPr>
      </p:pic>
      <p:sp>
        <p:nvSpPr>
          <p:cNvPr id="6" name="文本框 5"/>
          <p:cNvSpPr txBox="1"/>
          <p:nvPr/>
        </p:nvSpPr>
        <p:spPr>
          <a:xfrm>
            <a:off x="4792345" y="1959562"/>
            <a:ext cx="2550160"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a:t>
            </a:r>
            <a:r>
              <a:rPr lang="en-US" altLang="zh-CN" sz="3200" dirty="0">
                <a:solidFill>
                  <a:srgbClr val="0070C0"/>
                </a:solidFill>
                <a:latin typeface="微软雅黑" panose="020B0503020204020204" pitchFamily="34" charset="-122"/>
                <a:ea typeface="微软雅黑" panose="020B0503020204020204" pitchFamily="34" charset="-122"/>
              </a:rPr>
              <a:t>THREE</a:t>
            </a:r>
            <a:endParaRPr lang="en-US" altLang="zh-CN"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255105" y="2780509"/>
            <a:ext cx="3123565" cy="922020"/>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rPr>
              <a:t>Lab Task</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0" cy="17335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Tm="3101">
        <p:random/>
      </p:transition>
    </mc:Choice>
    <mc:Fallback>
      <p:transition advTm="3101">
        <p:random/>
      </p:transition>
    </mc:Fallback>
  </mc:AlternateContent>
  <p:timing>
    <p:tnLst>
      <p:par>
        <p:cTn id="1" dur="indefinite" restart="never" nodeType="tmRoot"/>
      </p:par>
    </p:tnLst>
    <p:bldLst>
      <p:bldP spid="6" grpId="0"/>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3" name="文本框 2"/>
          <p:cNvSpPr txBox="1"/>
          <p:nvPr/>
        </p:nvSpPr>
        <p:spPr>
          <a:xfrm>
            <a:off x="712304" y="185990"/>
            <a:ext cx="1815465" cy="583565"/>
          </a:xfrm>
          <a:prstGeom prst="rect">
            <a:avLst/>
          </a:prstGeom>
          <a:noFill/>
        </p:spPr>
        <p:txBody>
          <a:bodyPr wrap="none" rtlCol="0">
            <a:spAutoFit/>
          </a:bodyPr>
          <a:lstStyle/>
          <a:p>
            <a:pPr algn="l"/>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 Task</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4" name="圆角矩形 3"/>
          <p:cNvSpPr/>
          <p:nvPr/>
        </p:nvSpPr>
        <p:spPr>
          <a:xfrm>
            <a:off x="0" y="84704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9"/>
          <p:cNvSpPr>
            <a:spLocks noGrp="1"/>
          </p:cNvSpPr>
          <p:nvPr>
            <p:ph idx="1"/>
          </p:nvPr>
        </p:nvSpPr>
        <p:spPr>
          <a:xfrm>
            <a:off x="203835" y="1153160"/>
            <a:ext cx="11079480" cy="4142105"/>
          </a:xfrm>
        </p:spPr>
        <p:txBody>
          <a:bodyPr>
            <a:noAutofit/>
          </a:bodyPr>
          <a:p>
            <a:pPr marL="0" indent="0">
              <a:buFont typeface="Wingdings" panose="05000000000000000000" pitchFamily="2" charset="2"/>
              <a:buNone/>
            </a:pPr>
            <a:r>
              <a:rPr lang="en-US" altLang="zh-CN" dirty="0">
                <a:latin typeface="+mn-lt"/>
              </a:rPr>
              <a:t>Install and configure your development environment on your own computer.</a:t>
            </a:r>
            <a:endParaRPr lang="en-US" altLang="zh-CN" dirty="0">
              <a:latin typeface="+mn-lt"/>
            </a:endParaRPr>
          </a:p>
          <a:p>
            <a:pPr marL="0" indent="0">
              <a:buFont typeface="Wingdings" panose="05000000000000000000" pitchFamily="2" charset="2"/>
              <a:buNone/>
            </a:pPr>
            <a:endParaRPr lang="en-US" altLang="zh-CN" dirty="0">
              <a:latin typeface="+mn-lt"/>
            </a:endParaRPr>
          </a:p>
          <a:p>
            <a:pPr marL="0" indent="0">
              <a:buFont typeface="Wingdings" panose="05000000000000000000" pitchFamily="2" charset="2"/>
              <a:buNone/>
            </a:pPr>
            <a:r>
              <a:rPr lang="en-US" altLang="zh-CN" dirty="0">
                <a:latin typeface="+mn-lt"/>
              </a:rPr>
              <a:t>Create new Python environment. Run HelloWorld.py and standardplot.py in this environment.</a:t>
            </a:r>
            <a:endParaRPr lang="en-US" altLang="zh-CN" dirty="0">
              <a:latin typeface="+mn-lt"/>
            </a:endParaRPr>
          </a:p>
          <a:p>
            <a:pPr marL="0" indent="0">
              <a:buFont typeface="Wingdings" panose="05000000000000000000" pitchFamily="2" charset="2"/>
              <a:buNone/>
            </a:pPr>
            <a:endParaRPr lang="en-US" altLang="zh-CN" dirty="0">
              <a:latin typeface="+mn-lt"/>
            </a:endParaRPr>
          </a:p>
          <a:p>
            <a:pPr marL="0" indent="0">
              <a:buFont typeface="Wingdings" panose="05000000000000000000" pitchFamily="2" charset="2"/>
              <a:buNone/>
            </a:pPr>
            <a:r>
              <a:rPr lang="en-US" altLang="zh-CN" dirty="0">
                <a:latin typeface="+mn-lt"/>
              </a:rPr>
              <a:t>Finish Lab exercise.</a:t>
            </a:r>
            <a:endParaRPr lang="zh-CN" altLang="en-US" dirty="0">
              <a:latin typeface="+mn-lt"/>
            </a:endParaRPr>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13720">
        <p:random/>
      </p:transition>
    </mc:Choice>
    <mc:Fallback>
      <p:transition advTm="13720">
        <p:random/>
      </p:transition>
    </mc:Fallback>
  </mc:AlternateContent>
  <p:timing>
    <p:tnLst>
      <p:par>
        <p:cTn id="1" dur="indefinite" restart="never" nodeType="tmRoot"/>
      </p:par>
    </p:tnLst>
    <p:bldLst>
      <p:bldP spid="3" grpId="0"/>
      <p:bldP spid="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803900" y="3822065"/>
            <a:ext cx="2474595" cy="2474595"/>
          </a:xfrm>
          <a:prstGeom prst="rect">
            <a:avLst/>
          </a:prstGeom>
        </p:spPr>
      </p:pic>
      <p:sp>
        <p:nvSpPr>
          <p:cNvPr id="28" name="任意多边形 27"/>
          <p:cNvSpPr/>
          <p:nvPr/>
        </p:nvSpPr>
        <p:spPr>
          <a:xfrm>
            <a:off x="0" y="5892799"/>
            <a:ext cx="12192000" cy="965201"/>
          </a:xfrm>
          <a:custGeom>
            <a:avLst/>
            <a:gdLst>
              <a:gd name="connsiteX0" fmla="*/ 10231360 w 10231360"/>
              <a:gd name="connsiteY0" fmla="*/ 0 h 902627"/>
              <a:gd name="connsiteX1" fmla="*/ 10231360 w 10231360"/>
              <a:gd name="connsiteY1" fmla="*/ 902627 h 902627"/>
              <a:gd name="connsiteX2" fmla="*/ 0 w 10231360"/>
              <a:gd name="connsiteY2" fmla="*/ 902627 h 902627"/>
              <a:gd name="connsiteX3" fmla="*/ 0 w 10231360"/>
              <a:gd name="connsiteY3" fmla="*/ 458936 h 902627"/>
              <a:gd name="connsiteX4" fmla="*/ 401188 w 10231360"/>
              <a:gd name="connsiteY4" fmla="*/ 411519 h 902627"/>
              <a:gd name="connsiteX5" fmla="*/ 9532071 w 10231360"/>
              <a:gd name="connsiteY5" fmla="*/ 2711 h 902627"/>
              <a:gd name="connsiteX0-1" fmla="*/ 10231360 w 10231360"/>
              <a:gd name="connsiteY0-2" fmla="*/ 0 h 902627"/>
              <a:gd name="connsiteX1-3" fmla="*/ 10231360 w 10231360"/>
              <a:gd name="connsiteY1-4" fmla="*/ 902627 h 902627"/>
              <a:gd name="connsiteX2-5" fmla="*/ 0 w 10231360"/>
              <a:gd name="connsiteY2-6" fmla="*/ 902627 h 902627"/>
              <a:gd name="connsiteX3-7" fmla="*/ 25400 w 10231360"/>
              <a:gd name="connsiteY3-8" fmla="*/ 865336 h 902627"/>
              <a:gd name="connsiteX4-9" fmla="*/ 401188 w 10231360"/>
              <a:gd name="connsiteY4-10" fmla="*/ 411519 h 902627"/>
              <a:gd name="connsiteX5-11" fmla="*/ 9532071 w 10231360"/>
              <a:gd name="connsiteY5-12" fmla="*/ 2711 h 902627"/>
              <a:gd name="connsiteX6" fmla="*/ 10231360 w 10231360"/>
              <a:gd name="connsiteY6" fmla="*/ 0 h 902627"/>
              <a:gd name="connsiteX0-13" fmla="*/ 10231360 w 10231360"/>
              <a:gd name="connsiteY0-14" fmla="*/ 0 h 902627"/>
              <a:gd name="connsiteX1-15" fmla="*/ 10231360 w 10231360"/>
              <a:gd name="connsiteY1-16" fmla="*/ 902627 h 902627"/>
              <a:gd name="connsiteX2-17" fmla="*/ 0 w 10231360"/>
              <a:gd name="connsiteY2-18" fmla="*/ 902627 h 902627"/>
              <a:gd name="connsiteX3-19" fmla="*/ 25400 w 10231360"/>
              <a:gd name="connsiteY3-20" fmla="*/ 865336 h 902627"/>
              <a:gd name="connsiteX4-21" fmla="*/ 401188 w 10231360"/>
              <a:gd name="connsiteY4-22" fmla="*/ 411519 h 902627"/>
              <a:gd name="connsiteX5-23" fmla="*/ 9532071 w 10231360"/>
              <a:gd name="connsiteY5-24" fmla="*/ 2711 h 902627"/>
              <a:gd name="connsiteX6-25" fmla="*/ 10231360 w 10231360"/>
              <a:gd name="connsiteY6-26" fmla="*/ 0 h 902627"/>
              <a:gd name="connsiteX0-27" fmla="*/ 10231360 w 10231360"/>
              <a:gd name="connsiteY0-28" fmla="*/ 0 h 902627"/>
              <a:gd name="connsiteX1-29" fmla="*/ 10231360 w 10231360"/>
              <a:gd name="connsiteY1-30" fmla="*/ 902627 h 902627"/>
              <a:gd name="connsiteX2-31" fmla="*/ 0 w 10231360"/>
              <a:gd name="connsiteY2-32" fmla="*/ 902627 h 902627"/>
              <a:gd name="connsiteX3-33" fmla="*/ 25400 w 10231360"/>
              <a:gd name="connsiteY3-34" fmla="*/ 865336 h 902627"/>
              <a:gd name="connsiteX4-35" fmla="*/ 477388 w 10231360"/>
              <a:gd name="connsiteY4-36" fmla="*/ 525819 h 902627"/>
              <a:gd name="connsiteX5-37" fmla="*/ 9532071 w 10231360"/>
              <a:gd name="connsiteY5-38" fmla="*/ 2711 h 902627"/>
              <a:gd name="connsiteX6-39" fmla="*/ 10231360 w 10231360"/>
              <a:gd name="connsiteY6-40" fmla="*/ 0 h 902627"/>
              <a:gd name="connsiteX0-41" fmla="*/ 10231360 w 10231360"/>
              <a:gd name="connsiteY0-42" fmla="*/ 0 h 902627"/>
              <a:gd name="connsiteX1-43" fmla="*/ 10231360 w 10231360"/>
              <a:gd name="connsiteY1-44" fmla="*/ 902627 h 902627"/>
              <a:gd name="connsiteX2-45" fmla="*/ 0 w 10231360"/>
              <a:gd name="connsiteY2-46" fmla="*/ 902627 h 902627"/>
              <a:gd name="connsiteX3-47" fmla="*/ 25400 w 10231360"/>
              <a:gd name="connsiteY3-48" fmla="*/ 865336 h 902627"/>
              <a:gd name="connsiteX4-49" fmla="*/ 477388 w 10231360"/>
              <a:gd name="connsiteY4-50" fmla="*/ 525819 h 902627"/>
              <a:gd name="connsiteX5-51" fmla="*/ 9532071 w 10231360"/>
              <a:gd name="connsiteY5-52" fmla="*/ 2711 h 902627"/>
              <a:gd name="connsiteX6-53" fmla="*/ 10231360 w 10231360"/>
              <a:gd name="connsiteY6-54" fmla="*/ 0 h 902627"/>
              <a:gd name="connsiteX0-55" fmla="*/ 10231360 w 10231360"/>
              <a:gd name="connsiteY0-56" fmla="*/ 0 h 902627"/>
              <a:gd name="connsiteX1-57" fmla="*/ 10231360 w 10231360"/>
              <a:gd name="connsiteY1-58" fmla="*/ 902627 h 902627"/>
              <a:gd name="connsiteX2-59" fmla="*/ 0 w 10231360"/>
              <a:gd name="connsiteY2-60" fmla="*/ 902627 h 902627"/>
              <a:gd name="connsiteX3-61" fmla="*/ 25400 w 10231360"/>
              <a:gd name="connsiteY3-62" fmla="*/ 865336 h 902627"/>
              <a:gd name="connsiteX4-63" fmla="*/ 553588 w 10231360"/>
              <a:gd name="connsiteY4-64" fmla="*/ 576619 h 902627"/>
              <a:gd name="connsiteX5-65" fmla="*/ 9532071 w 10231360"/>
              <a:gd name="connsiteY5-66" fmla="*/ 2711 h 902627"/>
              <a:gd name="connsiteX6-67" fmla="*/ 10231360 w 10231360"/>
              <a:gd name="connsiteY6-68" fmla="*/ 0 h 902627"/>
              <a:gd name="connsiteX0-69" fmla="*/ 10231360 w 10231360"/>
              <a:gd name="connsiteY0-70" fmla="*/ 0 h 902627"/>
              <a:gd name="connsiteX1-71" fmla="*/ 10231360 w 10231360"/>
              <a:gd name="connsiteY1-72" fmla="*/ 902627 h 902627"/>
              <a:gd name="connsiteX2-73" fmla="*/ 0 w 10231360"/>
              <a:gd name="connsiteY2-74" fmla="*/ 902627 h 902627"/>
              <a:gd name="connsiteX3-75" fmla="*/ 25400 w 10231360"/>
              <a:gd name="connsiteY3-76" fmla="*/ 865336 h 902627"/>
              <a:gd name="connsiteX4-77" fmla="*/ 553588 w 10231360"/>
              <a:gd name="connsiteY4-78" fmla="*/ 576619 h 902627"/>
              <a:gd name="connsiteX5-79" fmla="*/ 9532071 w 10231360"/>
              <a:gd name="connsiteY5-80" fmla="*/ 2711 h 902627"/>
              <a:gd name="connsiteX6-81" fmla="*/ 10231360 w 10231360"/>
              <a:gd name="connsiteY6-82" fmla="*/ 0 h 902627"/>
              <a:gd name="connsiteX0-83" fmla="*/ 10231360 w 10231360"/>
              <a:gd name="connsiteY0-84" fmla="*/ 0 h 902627"/>
              <a:gd name="connsiteX1-85" fmla="*/ 10231360 w 10231360"/>
              <a:gd name="connsiteY1-86" fmla="*/ 902627 h 902627"/>
              <a:gd name="connsiteX2-87" fmla="*/ 0 w 10231360"/>
              <a:gd name="connsiteY2-88" fmla="*/ 902627 h 902627"/>
              <a:gd name="connsiteX3-89" fmla="*/ 25400 w 10231360"/>
              <a:gd name="connsiteY3-90" fmla="*/ 865336 h 902627"/>
              <a:gd name="connsiteX4-91" fmla="*/ 553588 w 10231360"/>
              <a:gd name="connsiteY4-92" fmla="*/ 576619 h 902627"/>
              <a:gd name="connsiteX5-93" fmla="*/ 9532071 w 10231360"/>
              <a:gd name="connsiteY5-94" fmla="*/ 2711 h 902627"/>
              <a:gd name="connsiteX6-95" fmla="*/ 10231360 w 10231360"/>
              <a:gd name="connsiteY6-96" fmla="*/ 0 h 902627"/>
              <a:gd name="connsiteX0-97" fmla="*/ 10231360 w 10231360"/>
              <a:gd name="connsiteY0-98" fmla="*/ 0 h 902627"/>
              <a:gd name="connsiteX1-99" fmla="*/ 10231360 w 10231360"/>
              <a:gd name="connsiteY1-100" fmla="*/ 902627 h 902627"/>
              <a:gd name="connsiteX2-101" fmla="*/ 0 w 10231360"/>
              <a:gd name="connsiteY2-102" fmla="*/ 902627 h 902627"/>
              <a:gd name="connsiteX3-103" fmla="*/ 25400 w 10231360"/>
              <a:gd name="connsiteY3-104" fmla="*/ 865336 h 902627"/>
              <a:gd name="connsiteX4-105" fmla="*/ 553588 w 10231360"/>
              <a:gd name="connsiteY4-106" fmla="*/ 576619 h 902627"/>
              <a:gd name="connsiteX5-107" fmla="*/ 9532071 w 10231360"/>
              <a:gd name="connsiteY5-108" fmla="*/ 2711 h 902627"/>
              <a:gd name="connsiteX6-109" fmla="*/ 10231360 w 10231360"/>
              <a:gd name="connsiteY6-110" fmla="*/ 0 h 902627"/>
              <a:gd name="connsiteX0-111" fmla="*/ 10231360 w 10231360"/>
              <a:gd name="connsiteY0-112" fmla="*/ 0 h 902627"/>
              <a:gd name="connsiteX1-113" fmla="*/ 10231360 w 10231360"/>
              <a:gd name="connsiteY1-114" fmla="*/ 902627 h 902627"/>
              <a:gd name="connsiteX2-115" fmla="*/ 0 w 10231360"/>
              <a:gd name="connsiteY2-116" fmla="*/ 902627 h 902627"/>
              <a:gd name="connsiteX3-117" fmla="*/ 25400 w 10231360"/>
              <a:gd name="connsiteY3-118" fmla="*/ 865336 h 902627"/>
              <a:gd name="connsiteX4-119" fmla="*/ 553588 w 10231360"/>
              <a:gd name="connsiteY4-120" fmla="*/ 576619 h 902627"/>
              <a:gd name="connsiteX5-121" fmla="*/ 9532071 w 10231360"/>
              <a:gd name="connsiteY5-122" fmla="*/ 2711 h 902627"/>
              <a:gd name="connsiteX6-123" fmla="*/ 10231360 w 10231360"/>
              <a:gd name="connsiteY6-124" fmla="*/ 0 h 902627"/>
              <a:gd name="connsiteX0-125" fmla="*/ 10231360 w 10231360"/>
              <a:gd name="connsiteY0-126" fmla="*/ 19372 h 921999"/>
              <a:gd name="connsiteX1-127" fmla="*/ 10231360 w 10231360"/>
              <a:gd name="connsiteY1-128" fmla="*/ 921999 h 921999"/>
              <a:gd name="connsiteX2-129" fmla="*/ 0 w 10231360"/>
              <a:gd name="connsiteY2-130" fmla="*/ 921999 h 921999"/>
              <a:gd name="connsiteX3-131" fmla="*/ 25400 w 10231360"/>
              <a:gd name="connsiteY3-132" fmla="*/ 884708 h 921999"/>
              <a:gd name="connsiteX4-133" fmla="*/ 553588 w 10231360"/>
              <a:gd name="connsiteY4-134" fmla="*/ 595991 h 921999"/>
              <a:gd name="connsiteX5-135" fmla="*/ 9532071 w 10231360"/>
              <a:gd name="connsiteY5-136" fmla="*/ 22083 h 921999"/>
              <a:gd name="connsiteX6-137" fmla="*/ 10231360 w 10231360"/>
              <a:gd name="connsiteY6-138" fmla="*/ 19372 h 921999"/>
              <a:gd name="connsiteX0-139" fmla="*/ 10231360 w 10231360"/>
              <a:gd name="connsiteY0-140" fmla="*/ 23603 h 926230"/>
              <a:gd name="connsiteX1-141" fmla="*/ 10231360 w 10231360"/>
              <a:gd name="connsiteY1-142" fmla="*/ 926230 h 926230"/>
              <a:gd name="connsiteX2-143" fmla="*/ 0 w 10231360"/>
              <a:gd name="connsiteY2-144" fmla="*/ 926230 h 926230"/>
              <a:gd name="connsiteX3-145" fmla="*/ 25400 w 10231360"/>
              <a:gd name="connsiteY3-146" fmla="*/ 888939 h 926230"/>
              <a:gd name="connsiteX4-147" fmla="*/ 553588 w 10231360"/>
              <a:gd name="connsiteY4-148" fmla="*/ 600222 h 926230"/>
              <a:gd name="connsiteX5-149" fmla="*/ 9532071 w 10231360"/>
              <a:gd name="connsiteY5-150" fmla="*/ 26314 h 926230"/>
              <a:gd name="connsiteX6-151" fmla="*/ 10231360 w 10231360"/>
              <a:gd name="connsiteY6-152" fmla="*/ 23603 h 926230"/>
              <a:gd name="connsiteX0-153" fmla="*/ 10231360 w 10231360"/>
              <a:gd name="connsiteY0-154" fmla="*/ 0 h 902627"/>
              <a:gd name="connsiteX1-155" fmla="*/ 10231360 w 10231360"/>
              <a:gd name="connsiteY1-156" fmla="*/ 902627 h 902627"/>
              <a:gd name="connsiteX2-157" fmla="*/ 0 w 10231360"/>
              <a:gd name="connsiteY2-158" fmla="*/ 902627 h 902627"/>
              <a:gd name="connsiteX3-159" fmla="*/ 25400 w 10231360"/>
              <a:gd name="connsiteY3-160" fmla="*/ 865336 h 902627"/>
              <a:gd name="connsiteX4-161" fmla="*/ 553588 w 10231360"/>
              <a:gd name="connsiteY4-162" fmla="*/ 576619 h 902627"/>
              <a:gd name="connsiteX5-163" fmla="*/ 9532071 w 10231360"/>
              <a:gd name="connsiteY5-164" fmla="*/ 2711 h 902627"/>
              <a:gd name="connsiteX6-165" fmla="*/ 10231360 w 10231360"/>
              <a:gd name="connsiteY6-166" fmla="*/ 0 h 902627"/>
              <a:gd name="connsiteX0-167" fmla="*/ 10240885 w 10240885"/>
              <a:gd name="connsiteY0-168" fmla="*/ 0 h 969302"/>
              <a:gd name="connsiteX1-169" fmla="*/ 10231360 w 10240885"/>
              <a:gd name="connsiteY1-170" fmla="*/ 969302 h 969302"/>
              <a:gd name="connsiteX2-171" fmla="*/ 0 w 10240885"/>
              <a:gd name="connsiteY2-172" fmla="*/ 969302 h 969302"/>
              <a:gd name="connsiteX3-173" fmla="*/ 25400 w 10240885"/>
              <a:gd name="connsiteY3-174" fmla="*/ 932011 h 969302"/>
              <a:gd name="connsiteX4-175" fmla="*/ 553588 w 10240885"/>
              <a:gd name="connsiteY4-176" fmla="*/ 643294 h 969302"/>
              <a:gd name="connsiteX5-177" fmla="*/ 9532071 w 10240885"/>
              <a:gd name="connsiteY5-178" fmla="*/ 69386 h 969302"/>
              <a:gd name="connsiteX6-179" fmla="*/ 10240885 w 10240885"/>
              <a:gd name="connsiteY6-180" fmla="*/ 0 h 969302"/>
              <a:gd name="connsiteX0-181" fmla="*/ 10240885 w 10240885"/>
              <a:gd name="connsiteY0-182" fmla="*/ 6814 h 976116"/>
              <a:gd name="connsiteX1-183" fmla="*/ 10231360 w 10240885"/>
              <a:gd name="connsiteY1-184" fmla="*/ 976116 h 976116"/>
              <a:gd name="connsiteX2-185" fmla="*/ 0 w 10240885"/>
              <a:gd name="connsiteY2-186" fmla="*/ 976116 h 976116"/>
              <a:gd name="connsiteX3-187" fmla="*/ 25400 w 10240885"/>
              <a:gd name="connsiteY3-188" fmla="*/ 938825 h 976116"/>
              <a:gd name="connsiteX4-189" fmla="*/ 553588 w 10240885"/>
              <a:gd name="connsiteY4-190" fmla="*/ 650108 h 976116"/>
              <a:gd name="connsiteX5-191" fmla="*/ 9541596 w 10240885"/>
              <a:gd name="connsiteY5-192" fmla="*/ 0 h 976116"/>
              <a:gd name="connsiteX6-193" fmla="*/ 10240885 w 10240885"/>
              <a:gd name="connsiteY6-194" fmla="*/ 6814 h 976116"/>
              <a:gd name="connsiteX0-195" fmla="*/ 10240885 w 10240885"/>
              <a:gd name="connsiteY0-196" fmla="*/ 6814 h 976116"/>
              <a:gd name="connsiteX1-197" fmla="*/ 10231360 w 10240885"/>
              <a:gd name="connsiteY1-198" fmla="*/ 976116 h 976116"/>
              <a:gd name="connsiteX2-199" fmla="*/ 0 w 10240885"/>
              <a:gd name="connsiteY2-200" fmla="*/ 976116 h 976116"/>
              <a:gd name="connsiteX3-201" fmla="*/ 25400 w 10240885"/>
              <a:gd name="connsiteY3-202" fmla="*/ 938825 h 976116"/>
              <a:gd name="connsiteX4-203" fmla="*/ 553588 w 10240885"/>
              <a:gd name="connsiteY4-204" fmla="*/ 650108 h 976116"/>
              <a:gd name="connsiteX5-205" fmla="*/ 9541596 w 10240885"/>
              <a:gd name="connsiteY5-206" fmla="*/ 0 h 976116"/>
              <a:gd name="connsiteX6-207" fmla="*/ 10240885 w 10240885"/>
              <a:gd name="connsiteY6-208" fmla="*/ 6814 h 976116"/>
              <a:gd name="connsiteX0-209" fmla="*/ 10240885 w 10240885"/>
              <a:gd name="connsiteY0-210" fmla="*/ 6814 h 976116"/>
              <a:gd name="connsiteX1-211" fmla="*/ 10231360 w 10240885"/>
              <a:gd name="connsiteY1-212" fmla="*/ 976116 h 976116"/>
              <a:gd name="connsiteX2-213" fmla="*/ 0 w 10240885"/>
              <a:gd name="connsiteY2-214" fmla="*/ 976116 h 976116"/>
              <a:gd name="connsiteX3-215" fmla="*/ 25400 w 10240885"/>
              <a:gd name="connsiteY3-216" fmla="*/ 938825 h 976116"/>
              <a:gd name="connsiteX4-217" fmla="*/ 553588 w 10240885"/>
              <a:gd name="connsiteY4-218" fmla="*/ 650108 h 976116"/>
              <a:gd name="connsiteX5-219" fmla="*/ 9541596 w 10240885"/>
              <a:gd name="connsiteY5-220" fmla="*/ 0 h 976116"/>
              <a:gd name="connsiteX6-221" fmla="*/ 10240885 w 10240885"/>
              <a:gd name="connsiteY6-222" fmla="*/ 6814 h 976116"/>
              <a:gd name="connsiteX0-223" fmla="*/ 10240885 w 10240885"/>
              <a:gd name="connsiteY0-224" fmla="*/ 6814 h 976116"/>
              <a:gd name="connsiteX1-225" fmla="*/ 10231360 w 10240885"/>
              <a:gd name="connsiteY1-226" fmla="*/ 976116 h 976116"/>
              <a:gd name="connsiteX2-227" fmla="*/ 0 w 10240885"/>
              <a:gd name="connsiteY2-228" fmla="*/ 976116 h 976116"/>
              <a:gd name="connsiteX3-229" fmla="*/ 25400 w 10240885"/>
              <a:gd name="connsiteY3-230" fmla="*/ 938825 h 976116"/>
              <a:gd name="connsiteX4-231" fmla="*/ 553588 w 10240885"/>
              <a:gd name="connsiteY4-232" fmla="*/ 650108 h 976116"/>
              <a:gd name="connsiteX5-233" fmla="*/ 9541596 w 10240885"/>
              <a:gd name="connsiteY5-234" fmla="*/ 0 h 976116"/>
              <a:gd name="connsiteX6-235" fmla="*/ 10240885 w 10240885"/>
              <a:gd name="connsiteY6-236" fmla="*/ 6814 h 976116"/>
              <a:gd name="connsiteX0-237" fmla="*/ 10240885 w 10240885"/>
              <a:gd name="connsiteY0-238" fmla="*/ 6814 h 976116"/>
              <a:gd name="connsiteX1-239" fmla="*/ 10231360 w 10240885"/>
              <a:gd name="connsiteY1-240" fmla="*/ 976116 h 976116"/>
              <a:gd name="connsiteX2-241" fmla="*/ 0 w 10240885"/>
              <a:gd name="connsiteY2-242" fmla="*/ 976116 h 976116"/>
              <a:gd name="connsiteX3-243" fmla="*/ 25400 w 10240885"/>
              <a:gd name="connsiteY3-244" fmla="*/ 938825 h 976116"/>
              <a:gd name="connsiteX4-245" fmla="*/ 553588 w 10240885"/>
              <a:gd name="connsiteY4-246" fmla="*/ 650108 h 976116"/>
              <a:gd name="connsiteX5-247" fmla="*/ 9541596 w 10240885"/>
              <a:gd name="connsiteY5-248" fmla="*/ 0 h 976116"/>
              <a:gd name="connsiteX6-249" fmla="*/ 10240885 w 10240885"/>
              <a:gd name="connsiteY6-250" fmla="*/ 6814 h 976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0240885" h="976116">
                <a:moveTo>
                  <a:pt x="10240885" y="6814"/>
                </a:moveTo>
                <a:lnTo>
                  <a:pt x="10231360" y="976116"/>
                </a:lnTo>
                <a:lnTo>
                  <a:pt x="0" y="976116"/>
                </a:lnTo>
                <a:lnTo>
                  <a:pt x="25400" y="938825"/>
                </a:lnTo>
                <a:cubicBezTo>
                  <a:pt x="165479" y="827769"/>
                  <a:pt x="311909" y="716714"/>
                  <a:pt x="553588" y="650108"/>
                </a:cubicBezTo>
                <a:cubicBezTo>
                  <a:pt x="2924822" y="-19185"/>
                  <a:pt x="5922313" y="29360"/>
                  <a:pt x="9541596" y="0"/>
                </a:cubicBezTo>
                <a:cubicBezTo>
                  <a:pt x="9784217" y="8621"/>
                  <a:pt x="10007789" y="7718"/>
                  <a:pt x="10240885" y="681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396" y="5952076"/>
            <a:ext cx="12151604" cy="905924"/>
          </a:xfrm>
          <a:custGeom>
            <a:avLst/>
            <a:gdLst>
              <a:gd name="connsiteX0" fmla="*/ 12151604 w 12151604"/>
              <a:gd name="connsiteY0" fmla="*/ 0 h 905924"/>
              <a:gd name="connsiteX1" fmla="*/ 12151604 w 12151604"/>
              <a:gd name="connsiteY1" fmla="*/ 905924 h 905924"/>
              <a:gd name="connsiteX2" fmla="*/ 0 w 12151604"/>
              <a:gd name="connsiteY2" fmla="*/ 905924 h 905924"/>
              <a:gd name="connsiteX3" fmla="*/ 25698 w 12151604"/>
              <a:gd name="connsiteY3" fmla="*/ 879978 h 905924"/>
              <a:gd name="connsiteX4" fmla="*/ 11452315 w 12151604"/>
              <a:gd name="connsiteY4" fmla="*/ 2711 h 90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1604" h="905924">
                <a:moveTo>
                  <a:pt x="12151604" y="0"/>
                </a:moveTo>
                <a:lnTo>
                  <a:pt x="12151604" y="905924"/>
                </a:lnTo>
                <a:lnTo>
                  <a:pt x="0" y="905924"/>
                </a:lnTo>
                <a:lnTo>
                  <a:pt x="25698" y="879978"/>
                </a:lnTo>
                <a:cubicBezTo>
                  <a:pt x="637563" y="417420"/>
                  <a:pt x="5427383" y="49686"/>
                  <a:pt x="11452315" y="271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2007"/>
          <a:stretch>
            <a:fillRect/>
          </a:stretch>
        </p:blipFill>
        <p:spPr>
          <a:xfrm>
            <a:off x="8194520" y="1638300"/>
            <a:ext cx="4128081" cy="5114925"/>
          </a:xfrm>
          <a:prstGeom prst="rect">
            <a:avLst/>
          </a:prstGeom>
        </p:spPr>
      </p:pic>
      <p:sp>
        <p:nvSpPr>
          <p:cNvPr id="10" name="矩形 9"/>
          <p:cNvSpPr/>
          <p:nvPr/>
        </p:nvSpPr>
        <p:spPr>
          <a:xfrm>
            <a:off x="638175" y="1308511"/>
            <a:ext cx="4600940" cy="1569660"/>
          </a:xfrm>
          <a:prstGeom prst="rect">
            <a:avLst/>
          </a:prstGeom>
        </p:spPr>
        <p:txBody>
          <a:bodyPr wrap="none">
            <a:spAutoFit/>
          </a:bodyPr>
          <a:lstStyle/>
          <a:p>
            <a:r>
              <a:rPr lang="en-US" altLang="zh-CN" sz="9600" b="1" dirty="0" smtClean="0">
                <a:solidFill>
                  <a:srgbClr val="0070C0"/>
                </a:solidFill>
                <a:latin typeface="微软雅黑" panose="020B0503020204020204" pitchFamily="34" charset="-122"/>
                <a:ea typeface="微软雅黑" panose="020B0503020204020204" pitchFamily="34" charset="-122"/>
              </a:rPr>
              <a:t>Thanks</a:t>
            </a:r>
            <a:endParaRPr lang="zh-CN" altLang="en-US" sz="9600" b="1" dirty="0">
              <a:solidFill>
                <a:srgbClr val="0070C0"/>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896" y="5403484"/>
            <a:ext cx="937736" cy="1047750"/>
          </a:xfrm>
          <a:prstGeom prst="rect">
            <a:avLst/>
          </a:prstGeom>
        </p:spPr>
      </p:pic>
      <p:sp>
        <p:nvSpPr>
          <p:cNvPr id="4" name="文本框 3"/>
          <p:cNvSpPr txBox="1"/>
          <p:nvPr/>
        </p:nvSpPr>
        <p:spPr>
          <a:xfrm>
            <a:off x="1758315" y="2878455"/>
            <a:ext cx="4805680" cy="1198880"/>
          </a:xfrm>
          <a:prstGeom prst="rect">
            <a:avLst/>
          </a:prstGeom>
          <a:noFill/>
        </p:spPr>
        <p:txBody>
          <a:bodyPr wrap="square" rtlCol="0">
            <a:spAutoFit/>
          </a:bodyPr>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贾艳红  </a:t>
            </a:r>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Jana</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Email:jiayh@mail.sustech.edu.cn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zh-CN" altLang="en-US" b="1">
                <a:latin typeface="Times New Roman" panose="02020603050405020304" charset="0"/>
                <a:ea typeface="华文楷体" panose="02010600040101010101" charset="-122"/>
                <a:cs typeface="Times New Roman" panose="02020603050405020304" charset="0"/>
                <a:sym typeface="+mn-ea"/>
              </a:rPr>
              <a:t>王大兴</a:t>
            </a:r>
            <a:endParaRPr lang="zh-CN" altLang="en-US"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b="1">
                <a:latin typeface="Times New Roman" panose="02020603050405020304" charset="0"/>
                <a:ea typeface="华文楷体" panose="02010600040101010101" charset="-122"/>
                <a:cs typeface="Times New Roman" panose="02020603050405020304" charset="0"/>
                <a:sym typeface="+mn-ea"/>
              </a:rPr>
              <a:t>Email: wangdx3</a:t>
            </a:r>
            <a:r>
              <a:rPr lang="en-US" altLang="zh-CN" b="1">
                <a:latin typeface="Times New Roman" panose="02020603050405020304" charset="0"/>
                <a:ea typeface="华文楷体" panose="02010600040101010101" charset="-122"/>
                <a:cs typeface="Times New Roman" panose="02020603050405020304" charset="0"/>
                <a:sym typeface="+mn-ea"/>
              </a:rPr>
              <a:t>@mail.sustech.edu.cn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8" grpId="0" animBg="1"/>
      <p:bldP spid="25"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2988" y="4425242"/>
            <a:ext cx="3625154" cy="2432758"/>
          </a:xfrm>
          <a:prstGeom prst="rect">
            <a:avLst/>
          </a:prstGeom>
        </p:spPr>
      </p:pic>
      <p:sp>
        <p:nvSpPr>
          <p:cNvPr id="6" name="文本框 5"/>
          <p:cNvSpPr txBox="1"/>
          <p:nvPr/>
        </p:nvSpPr>
        <p:spPr>
          <a:xfrm>
            <a:off x="4979671" y="1959562"/>
            <a:ext cx="2175510"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ONE</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093055" y="2680814"/>
            <a:ext cx="5948680" cy="922020"/>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rPr>
              <a:t>Lab Introduction</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17145" cy="12909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6" grpId="0"/>
      <p:bldP spid="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93040"/>
            <a:ext cx="9400540" cy="645160"/>
          </a:xfrm>
          <a:prstGeom prst="rect">
            <a:avLst/>
          </a:prstGeom>
          <a:noFill/>
        </p:spPr>
        <p:txBody>
          <a:bodyPr wrap="square" rtlCol="0">
            <a:spAutoFit/>
          </a:bodyPr>
          <a:lstStyle/>
          <a:p>
            <a:pPr algn="l"/>
            <a:r>
              <a:rPr lang="en-US" altLang="zh-CN" sz="3600" b="1" dirty="0">
                <a:solidFill>
                  <a:srgbClr val="0070C0"/>
                </a:solidFill>
                <a:latin typeface="+mj-lt"/>
                <a:ea typeface="微软雅黑" panose="020B0503020204020204" pitchFamily="34" charset="-122"/>
                <a:sym typeface="+mn-ea"/>
              </a:rPr>
              <a:t>Class Schedule</a:t>
            </a:r>
            <a:endParaRPr lang="en-US" altLang="zh-CN" sz="3600" b="1" dirty="0">
              <a:solidFill>
                <a:srgbClr val="0070C0"/>
              </a:solidFill>
              <a:latin typeface="+mj-lt"/>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bject 5"/>
          <p:cNvSpPr txBox="1"/>
          <p:nvPr/>
        </p:nvSpPr>
        <p:spPr>
          <a:xfrm>
            <a:off x="255270" y="1083310"/>
            <a:ext cx="11699240" cy="1913890"/>
          </a:xfrm>
          <a:prstGeom prst="rect">
            <a:avLst/>
          </a:prstGeom>
        </p:spPr>
        <p:txBody>
          <a:bodyPr vert="horz" wrap="square" lIns="0" tIns="13335" rIns="0" bIns="0" rtlCol="0">
            <a:spAutoFit/>
          </a:bodyPr>
          <a:p>
            <a:pPr marL="355600" indent="-342900">
              <a:lnSpc>
                <a:spcPct val="100000"/>
              </a:lnSpc>
              <a:spcBef>
                <a:spcPts val="105"/>
              </a:spcBef>
              <a:buFont typeface="Wingdings" panose="05000000000000000000"/>
              <a:buChar char=""/>
              <a:tabLst>
                <a:tab pos="354965" algn="l"/>
                <a:tab pos="355600" algn="l"/>
              </a:tabLst>
            </a:pPr>
            <a:r>
              <a:rPr sz="2000" dirty="0">
                <a:latin typeface="Calibri" panose="020F0502020204030204"/>
                <a:cs typeface="Calibri" panose="020F0502020204030204"/>
              </a:rPr>
              <a:t>Lab01</a:t>
            </a:r>
            <a:r>
              <a:rPr lang="en-US" sz="2000" dirty="0">
                <a:latin typeface="Calibri" panose="020F0502020204030204"/>
                <a:cs typeface="Calibri" panose="020F0502020204030204"/>
              </a:rPr>
              <a:t>(H)</a:t>
            </a:r>
            <a:r>
              <a:rPr sz="2000" dirty="0">
                <a:latin typeface="Calibri" panose="020F0502020204030204"/>
                <a:cs typeface="Calibri" panose="020F0502020204030204"/>
              </a:rPr>
              <a:t>:  </a:t>
            </a:r>
            <a:r>
              <a:rPr lang="en-US" sz="2000" dirty="0">
                <a:latin typeface="Calibri" panose="020F0502020204030204"/>
                <a:cs typeface="Calibri" panose="020F0502020204030204"/>
              </a:rPr>
              <a:t>Wednesday 14</a:t>
            </a:r>
            <a:r>
              <a:rPr sz="2000" dirty="0">
                <a:latin typeface="Calibri" panose="020F0502020204030204"/>
                <a:cs typeface="Calibri" panose="020F0502020204030204"/>
              </a:rPr>
              <a:t>:</a:t>
            </a:r>
            <a:r>
              <a:rPr lang="en-US" sz="2000" dirty="0">
                <a:latin typeface="Calibri" panose="020F0502020204030204"/>
                <a:cs typeface="Calibri" panose="020F0502020204030204"/>
              </a:rPr>
              <a:t>0</a:t>
            </a:r>
            <a:r>
              <a:rPr sz="2000" dirty="0">
                <a:latin typeface="Calibri" panose="020F0502020204030204"/>
                <a:cs typeface="Calibri" panose="020F0502020204030204"/>
              </a:rPr>
              <a:t>0 </a:t>
            </a:r>
            <a:r>
              <a:rPr lang="en-US" sz="2000" dirty="0">
                <a:latin typeface="Calibri" panose="020F0502020204030204"/>
                <a:cs typeface="Calibri" panose="020F0502020204030204"/>
              </a:rPr>
              <a:t>p</a:t>
            </a:r>
            <a:r>
              <a:rPr sz="2000" dirty="0">
                <a:latin typeface="Calibri" panose="020F0502020204030204"/>
                <a:cs typeface="Calibri" panose="020F0502020204030204"/>
              </a:rPr>
              <a:t>m -1</a:t>
            </a:r>
            <a:r>
              <a:rPr lang="en-US" sz="2000" dirty="0">
                <a:latin typeface="Calibri" panose="020F0502020204030204"/>
                <a:cs typeface="Calibri" panose="020F0502020204030204"/>
              </a:rPr>
              <a:t>5</a:t>
            </a:r>
            <a:r>
              <a:rPr sz="2000" dirty="0">
                <a:latin typeface="Calibri" panose="020F0502020204030204"/>
                <a:cs typeface="Calibri" panose="020F0502020204030204"/>
              </a:rPr>
              <a:t>:</a:t>
            </a:r>
            <a:r>
              <a:rPr lang="en-US" sz="2000" dirty="0">
                <a:latin typeface="Calibri" panose="020F0502020204030204"/>
                <a:cs typeface="Calibri" panose="020F0502020204030204"/>
              </a:rPr>
              <a:t>5</a:t>
            </a:r>
            <a:r>
              <a:rPr sz="2000" dirty="0">
                <a:latin typeface="Calibri" panose="020F0502020204030204"/>
                <a:cs typeface="Calibri" panose="020F0502020204030204"/>
              </a:rPr>
              <a:t>0 pm </a:t>
            </a:r>
            <a:r>
              <a:rPr lang="en-US"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Teaching Building III Room 504</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r>
              <a:rPr lang="en-US" sz="2000" dirty="0">
                <a:latin typeface="Calibri" panose="020F0502020204030204"/>
                <a:cs typeface="Calibri" panose="020F0502020204030204"/>
                <a:sym typeface="+mn-ea"/>
              </a:rPr>
              <a:t>Lab01:</a:t>
            </a:r>
            <a:r>
              <a:rPr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Tuesday</a:t>
            </a:r>
            <a:r>
              <a:rPr lang="en-US" sz="2000" dirty="0">
                <a:latin typeface="Calibri" panose="020F0502020204030204"/>
                <a:cs typeface="Calibri" panose="020F0502020204030204"/>
                <a:sym typeface="+mn-ea"/>
              </a:rPr>
              <a:t> 14</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0</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0 pm </a:t>
            </a:r>
            <a:r>
              <a:rPr lang="en-US" sz="2000" dirty="0">
                <a:latin typeface="Calibri" panose="020F0502020204030204"/>
                <a:cs typeface="Calibri" panose="020F0502020204030204"/>
                <a:sym typeface="+mn-ea"/>
              </a:rPr>
              <a:t> Teaching Building III Room 511</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r>
              <a:rPr lang="en-US" sz="2000" dirty="0">
                <a:latin typeface="Calibri" panose="020F0502020204030204"/>
                <a:cs typeface="Calibri" panose="020F0502020204030204"/>
                <a:sym typeface="+mn-ea"/>
              </a:rPr>
              <a:t>Lab02: </a:t>
            </a:r>
            <a:r>
              <a:rPr lang="en-US" sz="2000" dirty="0">
                <a:latin typeface="Calibri" panose="020F0502020204030204"/>
                <a:cs typeface="Calibri" panose="020F0502020204030204"/>
                <a:sym typeface="+mn-ea"/>
              </a:rPr>
              <a:t>Wednesday 16</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2</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8</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1</a:t>
            </a:r>
            <a:r>
              <a:rPr sz="2000" dirty="0">
                <a:latin typeface="Calibri" panose="020F0502020204030204"/>
                <a:cs typeface="Calibri" panose="020F0502020204030204"/>
                <a:sym typeface="+mn-ea"/>
              </a:rPr>
              <a:t>0 pm </a:t>
            </a:r>
            <a:r>
              <a:rPr lang="en-US" sz="2000" dirty="0">
                <a:latin typeface="Calibri" panose="020F0502020204030204"/>
                <a:cs typeface="Calibri" panose="020F0502020204030204"/>
                <a:sym typeface="+mn-ea"/>
              </a:rPr>
              <a:t> Teaching Building III Room 510</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r>
              <a:rPr sz="2000" dirty="0">
                <a:latin typeface="Calibri" panose="020F0502020204030204"/>
                <a:cs typeface="Calibri" panose="020F0502020204030204"/>
                <a:sym typeface="+mn-ea"/>
              </a:rPr>
              <a:t>Lab0</a:t>
            </a:r>
            <a:r>
              <a:rPr lang="en-US" sz="2000" dirty="0">
                <a:latin typeface="Calibri" panose="020F0502020204030204"/>
                <a:cs typeface="Calibri" panose="020F0502020204030204"/>
                <a:sym typeface="+mn-ea"/>
              </a:rPr>
              <a:t>3</a:t>
            </a:r>
            <a:r>
              <a:rPr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Friday 14</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0</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0 pm</a:t>
            </a:r>
            <a:r>
              <a:rPr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Teaching Building III Room 504</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endParaRPr sz="2000" dirty="0">
              <a:latin typeface="Calibri" panose="020F0502020204030204"/>
              <a:cs typeface="Calibri" panose="020F0502020204030204"/>
            </a:endParaRPr>
          </a:p>
          <a:p>
            <a:pPr marL="355600" indent="-342900">
              <a:lnSpc>
                <a:spcPct val="100000"/>
              </a:lnSpc>
              <a:buFont typeface="Wingdings" panose="05000000000000000000"/>
              <a:buChar char=""/>
              <a:tabLst>
                <a:tab pos="354965" algn="l"/>
                <a:tab pos="355600" algn="l"/>
              </a:tabLst>
            </a:pPr>
            <a:r>
              <a:rPr sz="2000" b="1" spc="-10" dirty="0">
                <a:latin typeface="Calibri" panose="020F0502020204030204"/>
                <a:cs typeface="Calibri" panose="020F0502020204030204"/>
              </a:rPr>
              <a:t>Grading</a:t>
            </a:r>
            <a:r>
              <a:rPr sz="2000" b="1" spc="-5" dirty="0">
                <a:latin typeface="Calibri" panose="020F0502020204030204"/>
                <a:cs typeface="Calibri" panose="020F0502020204030204"/>
              </a:rPr>
              <a:t> </a:t>
            </a:r>
            <a:r>
              <a:rPr sz="2000" b="1" dirty="0">
                <a:latin typeface="Calibri" panose="020F0502020204030204"/>
                <a:cs typeface="Calibri" panose="020F0502020204030204"/>
              </a:rPr>
              <a:t>policy</a:t>
            </a:r>
            <a:endParaRPr sz="2000">
              <a:latin typeface="Calibri" panose="020F0502020204030204"/>
              <a:cs typeface="Calibri" panose="020F0502020204030204"/>
            </a:endParaRPr>
          </a:p>
        </p:txBody>
      </p:sp>
      <p:graphicFrame>
        <p:nvGraphicFramePr>
          <p:cNvPr id="8" name="object 6"/>
          <p:cNvGraphicFramePr>
            <a:graphicFrameLocks noGrp="1"/>
          </p:cNvGraphicFramePr>
          <p:nvPr>
            <p:custDataLst>
              <p:tags r:id="rId2"/>
            </p:custDataLst>
          </p:nvPr>
        </p:nvGraphicFramePr>
        <p:xfrm>
          <a:off x="979170" y="3308222"/>
          <a:ext cx="6857365" cy="2859719"/>
        </p:xfrm>
        <a:graphic>
          <a:graphicData uri="http://schemas.openxmlformats.org/drawingml/2006/table">
            <a:tbl>
              <a:tblPr firstRow="1" bandRow="1">
                <a:tableStyleId>{2D5ABB26-0587-4C30-8999-92F81FD0307C}</a:tableStyleId>
              </a:tblPr>
              <a:tblGrid>
                <a:gridCol w="723900"/>
                <a:gridCol w="699769"/>
                <a:gridCol w="1154430"/>
                <a:gridCol w="850900"/>
                <a:gridCol w="1087120"/>
                <a:gridCol w="2341245"/>
              </a:tblGrid>
              <a:tr h="290893">
                <a:tc gridSpan="3">
                  <a:txBody>
                    <a:bodyPr/>
                    <a:p>
                      <a:pPr marL="31750">
                        <a:lnSpc>
                          <a:spcPts val="1905"/>
                        </a:lnSpc>
                      </a:pPr>
                      <a:r>
                        <a:rPr sz="2000" spc="-5" dirty="0">
                          <a:latin typeface="Calibri" panose="020F0502020204030204"/>
                          <a:cs typeface="Calibri" panose="020F0502020204030204"/>
                        </a:rPr>
                        <a:t>Final </a:t>
                      </a:r>
                      <a:r>
                        <a:rPr sz="2000" spc="-10" dirty="0">
                          <a:latin typeface="Calibri" panose="020F0502020204030204"/>
                          <a:cs typeface="Calibri" panose="020F0502020204030204"/>
                        </a:rPr>
                        <a:t>Exam</a:t>
                      </a:r>
                      <a:r>
                        <a:rPr sz="2000" spc="-20" dirty="0">
                          <a:latin typeface="Calibri" panose="020F0502020204030204"/>
                          <a:cs typeface="Calibri" panose="020F0502020204030204"/>
                        </a:rPr>
                        <a:t> </a:t>
                      </a:r>
                      <a:r>
                        <a:rPr sz="2000" dirty="0">
                          <a:latin typeface="Calibri" panose="020F0502020204030204"/>
                          <a:cs typeface="Calibri" panose="020F0502020204030204"/>
                        </a:rPr>
                        <a:t>(in-class)</a:t>
                      </a:r>
                      <a:r>
                        <a:rPr sz="1800" dirty="0">
                          <a:latin typeface="Calibri" panose="020F0502020204030204"/>
                          <a:cs typeface="Calibri" panose="020F0502020204030204"/>
                        </a:rPr>
                        <a:t>:</a:t>
                      </a:r>
                      <a:endParaRPr sz="1800">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1865"/>
                        </a:lnSpc>
                      </a:pPr>
                      <a:r>
                        <a:rPr sz="1800" spc="-5" dirty="0">
                          <a:latin typeface="Calibri" panose="020F0502020204030204"/>
                          <a:cs typeface="Calibri" panose="020F0502020204030204"/>
                        </a:rPr>
                        <a:t>20%</a:t>
                      </a:r>
                      <a:endParaRPr sz="1800">
                        <a:latin typeface="Calibri" panose="020F0502020204030204"/>
                        <a:cs typeface="Calibri" panose="020F0502020204030204"/>
                      </a:endParaRPr>
                    </a:p>
                  </a:txBody>
                  <a:tcPr marL="0" marR="0" marT="0" marB="0"/>
                </a:tc>
                <a:tc gridSpan="2">
                  <a:txBody>
                    <a:bodyPr/>
                    <a:p>
                      <a:pPr marL="259080">
                        <a:lnSpc>
                          <a:spcPts val="1865"/>
                        </a:lnSpc>
                      </a:pPr>
                      <a:r>
                        <a:rPr lang="en-US" sz="1800" spc="-5" dirty="0">
                          <a:latin typeface="Calibri" panose="020F0502020204030204"/>
                          <a:cs typeface="Calibri" panose="020F0502020204030204"/>
                        </a:rPr>
                        <a:t>Midterm Exam</a:t>
                      </a:r>
                      <a:r>
                        <a:rPr sz="1800" spc="-5" dirty="0">
                          <a:latin typeface="Calibri" panose="020F0502020204030204"/>
                          <a:cs typeface="Calibri" panose="020F0502020204030204"/>
                        </a:rPr>
                        <a:t>(</a:t>
                      </a:r>
                      <a:r>
                        <a:rPr lang="en-US" sz="1800" spc="-5" dirty="0">
                          <a:latin typeface="Calibri" panose="020F0502020204030204"/>
                          <a:cs typeface="Calibri" panose="020F0502020204030204"/>
                        </a:rPr>
                        <a:t>take-home</a:t>
                      </a:r>
                      <a:r>
                        <a:rPr sz="1800" spc="-5" dirty="0">
                          <a:latin typeface="Calibri" panose="020F0502020204030204"/>
                          <a:cs typeface="Calibri" panose="020F0502020204030204"/>
                        </a:rPr>
                        <a:t>):</a:t>
                      </a:r>
                      <a:r>
                        <a:rPr sz="1800" spc="90" dirty="0">
                          <a:latin typeface="Calibri" panose="020F0502020204030204"/>
                          <a:cs typeface="Calibri" panose="020F0502020204030204"/>
                        </a:rPr>
                        <a:t> </a:t>
                      </a:r>
                      <a:r>
                        <a:rPr lang="en-US" sz="1800" spc="90" dirty="0">
                          <a:latin typeface="Calibri" panose="020F0502020204030204"/>
                          <a:cs typeface="Calibri" panose="020F0502020204030204"/>
                        </a:rPr>
                        <a:t>1</a:t>
                      </a: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0" marB="0"/>
                </a:tc>
                <a:tc hMerge="1">
                  <a:tcPr marL="0" marR="0" marT="0" marB="0"/>
                </a:tc>
              </a:tr>
              <a:tr h="301751">
                <a:tc gridSpan="3">
                  <a:txBody>
                    <a:bodyPr/>
                    <a:p>
                      <a:pPr marL="31750">
                        <a:lnSpc>
                          <a:spcPts val="1995"/>
                        </a:lnSpc>
                      </a:pPr>
                      <a:r>
                        <a:rPr sz="1800" spc="-5" dirty="0">
                          <a:latin typeface="Calibri" panose="020F0502020204030204"/>
                          <a:cs typeface="Calibri" panose="020F0502020204030204"/>
                        </a:rPr>
                        <a:t>Assignments (</a:t>
                      </a:r>
                      <a:r>
                        <a:rPr lang="en-US" sz="1800" spc="-5" dirty="0">
                          <a:latin typeface="Calibri" panose="020F0502020204030204"/>
                          <a:cs typeface="Calibri" panose="020F0502020204030204"/>
                        </a:rPr>
                        <a:t>8</a:t>
                      </a:r>
                      <a:r>
                        <a:rPr sz="1800" spc="-5" dirty="0">
                          <a:latin typeface="Calibri" panose="020F0502020204030204"/>
                          <a:cs typeface="Calibri" panose="020F0502020204030204"/>
                        </a:rPr>
                        <a:t>~</a:t>
                      </a:r>
                      <a:r>
                        <a:rPr lang="en-US" sz="1800" spc="-5" dirty="0">
                          <a:latin typeface="Calibri" panose="020F0502020204030204"/>
                          <a:cs typeface="Calibri" panose="020F0502020204030204"/>
                        </a:rPr>
                        <a:t>12</a:t>
                      </a:r>
                      <a:r>
                        <a:rPr sz="1800" spc="-25" dirty="0">
                          <a:latin typeface="Calibri" panose="020F0502020204030204"/>
                          <a:cs typeface="Calibri" panose="020F0502020204030204"/>
                        </a:rPr>
                        <a:t> </a:t>
                      </a:r>
                      <a:r>
                        <a:rPr sz="1800" spc="-5" dirty="0">
                          <a:latin typeface="Calibri" panose="020F0502020204030204"/>
                          <a:cs typeface="Calibri" panose="020F0502020204030204"/>
                        </a:rPr>
                        <a:t>times):</a:t>
                      </a:r>
                      <a:endParaRPr sz="1800">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1460" algn="r">
                        <a:lnSpc>
                          <a:spcPts val="1995"/>
                        </a:lnSpc>
                      </a:pPr>
                      <a:r>
                        <a:rPr sz="1800" dirty="0">
                          <a:latin typeface="Calibri" panose="020F0502020204030204"/>
                          <a:cs typeface="Calibri" panose="020F0502020204030204"/>
                        </a:rPr>
                        <a:t>2</a:t>
                      </a:r>
                      <a:r>
                        <a:rPr sz="1800" spc="-5"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0" marB="0"/>
                </a:tc>
                <a:tc gridSpan="2">
                  <a:txBody>
                    <a:bodyPr/>
                    <a:p>
                      <a:pPr>
                        <a:lnSpc>
                          <a:spcPct val="100000"/>
                        </a:lnSpc>
                      </a:pPr>
                      <a:r>
                        <a:rPr lang="en-US" sz="1800">
                          <a:latin typeface="Times New Roman" panose="02020603050405020304"/>
                          <a:cs typeface="Times New Roman" panose="02020603050405020304"/>
                        </a:rPr>
                        <a:t>     </a:t>
                      </a:r>
                      <a:r>
                        <a:rPr sz="1800" spc="-10" dirty="0">
                          <a:latin typeface="Calibri" panose="020F0502020204030204"/>
                          <a:cs typeface="Calibri" panose="020F0502020204030204"/>
                          <a:sym typeface="+mn-ea"/>
                        </a:rPr>
                        <a:t>Quizzes</a:t>
                      </a:r>
                      <a:r>
                        <a:rPr lang="en-US" sz="1800" spc="-10" dirty="0">
                          <a:latin typeface="Calibri" panose="020F0502020204030204"/>
                          <a:cs typeface="Calibri" panose="020F0502020204030204"/>
                          <a:sym typeface="+mn-ea"/>
                        </a:rPr>
                        <a:t>(&lt;=10 times): 10%</a:t>
                      </a:r>
                      <a:endParaRPr lang="en-US" sz="1800" spc="-10" dirty="0">
                        <a:latin typeface="Calibri" panose="020F0502020204030204"/>
                        <a:cs typeface="Calibri" panose="020F0502020204030204"/>
                        <a:sym typeface="+mn-ea"/>
                      </a:endParaRPr>
                    </a:p>
                  </a:txBody>
                  <a:tcPr marL="0" marR="0" marT="0" marB="0"/>
                </a:tc>
                <a:tc hMerge="1">
                  <a:tcPr marL="0" marR="0" marT="0" marB="0"/>
                </a:tc>
              </a:tr>
              <a:tr h="365760">
                <a:tc gridSpan="3">
                  <a:txBody>
                    <a:bodyPr/>
                    <a:p>
                      <a:pPr marL="31750">
                        <a:lnSpc>
                          <a:spcPts val="2000"/>
                        </a:lnSpc>
                      </a:pPr>
                      <a:r>
                        <a:rPr lang="en-US" sz="1800" b="1" spc="-5" dirty="0">
                          <a:solidFill>
                            <a:srgbClr val="FF0000"/>
                          </a:solidFill>
                          <a:latin typeface="Calibri" panose="020F0502020204030204"/>
                          <a:cs typeface="Calibri" panose="020F0502020204030204"/>
                        </a:rPr>
                        <a:t>LAB Task</a:t>
                      </a:r>
                      <a:r>
                        <a:rPr sz="1800" b="1" spc="-10" dirty="0">
                          <a:solidFill>
                            <a:srgbClr val="FF0000"/>
                          </a:solidFill>
                          <a:latin typeface="Calibri" panose="020F0502020204030204"/>
                          <a:cs typeface="Calibri" panose="020F0502020204030204"/>
                        </a:rPr>
                        <a:t>:</a:t>
                      </a:r>
                      <a:endParaRPr sz="1800" b="1" spc="-10" dirty="0">
                        <a:solidFill>
                          <a:srgbClr val="FF0000"/>
                        </a:solidFill>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2000"/>
                        </a:lnSpc>
                      </a:pPr>
                      <a:r>
                        <a:rPr lang="en-US" sz="1800" b="1" spc="-5" dirty="0">
                          <a:solidFill>
                            <a:srgbClr val="FF0000"/>
                          </a:solidFill>
                          <a:latin typeface="Calibri" panose="020F0502020204030204"/>
                          <a:cs typeface="Calibri" panose="020F0502020204030204"/>
                        </a:rPr>
                        <a:t>15</a:t>
                      </a:r>
                      <a:r>
                        <a:rPr sz="1800" b="1" spc="-5" dirty="0">
                          <a:solidFill>
                            <a:srgbClr val="FF0000"/>
                          </a:solidFill>
                          <a:latin typeface="Calibri" panose="020F0502020204030204"/>
                          <a:cs typeface="Calibri" panose="020F0502020204030204"/>
                        </a:rPr>
                        <a:t>%</a:t>
                      </a:r>
                      <a:endParaRPr sz="1800" b="1" spc="-5" dirty="0">
                        <a:solidFill>
                          <a:srgbClr val="FF0000"/>
                        </a:solidFill>
                        <a:latin typeface="Calibri" panose="020F0502020204030204"/>
                        <a:cs typeface="Calibri" panose="020F0502020204030204"/>
                      </a:endParaRPr>
                    </a:p>
                  </a:txBody>
                  <a:tcPr marL="0" marR="0" marT="0" marB="0"/>
                </a:tc>
                <a:tc gridSpan="2">
                  <a:txBody>
                    <a:bodyPr/>
                    <a:p>
                      <a:pPr marL="259080">
                        <a:lnSpc>
                          <a:spcPts val="2000"/>
                        </a:lnSpc>
                        <a:tabLst>
                          <a:tab pos="3002915" algn="l"/>
                        </a:tabLst>
                      </a:pPr>
                      <a:r>
                        <a:rPr sz="1800" b="1" spc="-5" dirty="0">
                          <a:solidFill>
                            <a:srgbClr val="FF0000"/>
                          </a:solidFill>
                          <a:latin typeface="Calibri" panose="020F0502020204030204"/>
                          <a:cs typeface="Calibri" panose="020F0502020204030204"/>
                        </a:rPr>
                        <a:t>Final </a:t>
                      </a:r>
                      <a:r>
                        <a:rPr sz="1800" b="1" spc="-10" dirty="0">
                          <a:solidFill>
                            <a:srgbClr val="FF0000"/>
                          </a:solidFill>
                          <a:latin typeface="Calibri" panose="020F0502020204030204"/>
                          <a:cs typeface="Calibri" panose="020F0502020204030204"/>
                        </a:rPr>
                        <a:t>Projects </a:t>
                      </a:r>
                      <a:r>
                        <a:rPr sz="1800" b="1" spc="-5" dirty="0">
                          <a:solidFill>
                            <a:srgbClr val="FF0000"/>
                          </a:solidFill>
                          <a:latin typeface="Calibri" panose="020F0502020204030204"/>
                          <a:cs typeface="Calibri" panose="020F0502020204030204"/>
                        </a:rPr>
                        <a:t>(4</a:t>
                      </a:r>
                      <a:r>
                        <a:rPr sz="1800" b="1" spc="35" dirty="0">
                          <a:solidFill>
                            <a:srgbClr val="FF0000"/>
                          </a:solidFill>
                          <a:latin typeface="Calibri" panose="020F0502020204030204"/>
                          <a:cs typeface="Calibri" panose="020F0502020204030204"/>
                        </a:rPr>
                        <a:t> </a:t>
                      </a:r>
                      <a:r>
                        <a:rPr sz="1800" b="1" spc="-5" dirty="0">
                          <a:solidFill>
                            <a:srgbClr val="FF0000"/>
                          </a:solidFill>
                          <a:latin typeface="Calibri" panose="020F0502020204030204"/>
                          <a:cs typeface="Calibri" panose="020F0502020204030204"/>
                        </a:rPr>
                        <a:t>per</a:t>
                      </a:r>
                      <a:r>
                        <a:rPr sz="1800" b="1" spc="10" dirty="0">
                          <a:solidFill>
                            <a:srgbClr val="FF0000"/>
                          </a:solidFill>
                          <a:latin typeface="Calibri" panose="020F0502020204030204"/>
                          <a:cs typeface="Calibri" panose="020F0502020204030204"/>
                        </a:rPr>
                        <a:t> </a:t>
                      </a:r>
                      <a:r>
                        <a:rPr sz="1800" b="1" spc="-10" dirty="0">
                          <a:solidFill>
                            <a:srgbClr val="FF0000"/>
                          </a:solidFill>
                          <a:latin typeface="Calibri" panose="020F0502020204030204"/>
                          <a:cs typeface="Calibri" panose="020F0502020204030204"/>
                        </a:rPr>
                        <a:t>group):	</a:t>
                      </a:r>
                      <a:r>
                        <a:rPr sz="1800" b="1" spc="-5" dirty="0">
                          <a:solidFill>
                            <a:srgbClr val="FF0000"/>
                          </a:solidFill>
                          <a:latin typeface="Calibri" panose="020F0502020204030204"/>
                          <a:cs typeface="Calibri" panose="020F0502020204030204"/>
                        </a:rPr>
                        <a:t>20%</a:t>
                      </a:r>
                      <a:endParaRPr lang="en-US" sz="1800" b="1" spc="-5" dirty="0">
                        <a:solidFill>
                          <a:srgbClr val="FF0000"/>
                        </a:solidFill>
                        <a:latin typeface="Calibri" panose="020F0502020204030204"/>
                        <a:cs typeface="Calibri" panose="020F0502020204030204"/>
                      </a:endParaRPr>
                    </a:p>
                  </a:txBody>
                  <a:tcPr marL="0" marR="0" marT="0" marB="0"/>
                </a:tc>
                <a:tc hMerge="1">
                  <a:tcPr marL="0" marR="0" marT="0" marB="0"/>
                </a:tc>
              </a:tr>
              <a:tr h="579755">
                <a:tc gridSpan="3">
                  <a:txBody>
                    <a:bodyPr/>
                    <a:p>
                      <a:pPr marL="31750">
                        <a:lnSpc>
                          <a:spcPts val="2000"/>
                        </a:lnSpc>
                        <a:buNone/>
                      </a:pPr>
                      <a:r>
                        <a:rPr lang="en-US" altLang="zh-CN" sz="1800" b="1" spc="-10" dirty="0">
                          <a:solidFill>
                            <a:srgbClr val="FF0000"/>
                          </a:solidFill>
                          <a:latin typeface="Calibri" panose="020F0502020204030204"/>
                          <a:cs typeface="Calibri" panose="020F0502020204030204"/>
                        </a:rPr>
                        <a:t>LAB attendance:</a:t>
                      </a:r>
                      <a:endParaRPr lang="en-US" altLang="zh-CN" sz="1800" b="1" spc="-10" dirty="0">
                        <a:solidFill>
                          <a:srgbClr val="FF0000"/>
                        </a:solidFill>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2000"/>
                        </a:lnSpc>
                        <a:buNone/>
                      </a:pPr>
                      <a:r>
                        <a:rPr lang="en-US" altLang="zh-CN" sz="1800" b="1" spc="-5" dirty="0">
                          <a:solidFill>
                            <a:srgbClr val="FF0000"/>
                          </a:solidFill>
                          <a:latin typeface="Calibri" panose="020F0502020204030204"/>
                          <a:cs typeface="Calibri" panose="020F0502020204030204"/>
                        </a:rPr>
                        <a:t>5%</a:t>
                      </a:r>
                      <a:endParaRPr lang="en-US" altLang="zh-CN" sz="1800" b="1" spc="-5" dirty="0">
                        <a:solidFill>
                          <a:srgbClr val="FF0000"/>
                        </a:solidFill>
                        <a:latin typeface="Calibri" panose="020F0502020204030204"/>
                        <a:cs typeface="Calibri" panose="020F0502020204030204"/>
                      </a:endParaRPr>
                    </a:p>
                  </a:txBody>
                  <a:tcPr marL="0" marR="0" marT="0" marB="0"/>
                </a:tc>
                <a:tc gridSpan="2">
                  <a:txBody>
                    <a:bodyPr/>
                    <a:p>
                      <a:pPr marL="259080">
                        <a:lnSpc>
                          <a:spcPts val="2000"/>
                        </a:lnSpc>
                        <a:buNone/>
                        <a:tabLst>
                          <a:tab pos="3002915" algn="l"/>
                        </a:tabLst>
                      </a:pPr>
                      <a:endParaRPr lang="en-US" altLang="en-US" sz="1800" b="1" spc="-5" dirty="0">
                        <a:solidFill>
                          <a:srgbClr val="FF0000"/>
                        </a:solidFill>
                        <a:latin typeface="Calibri" panose="020F0502020204030204"/>
                        <a:cs typeface="Calibri" panose="020F0502020204030204"/>
                      </a:endParaRPr>
                    </a:p>
                  </a:txBody>
                  <a:tcPr marL="0" marR="0" marT="0" marB="0"/>
                </a:tc>
                <a:tc hMerge="1">
                  <a:tcPr marL="0" marR="0" marT="0" marB="0"/>
                </a:tc>
              </a:tr>
              <a:tr h="452628">
                <a:tc>
                  <a:txBody>
                    <a:bodyPr/>
                    <a:p>
                      <a:pPr marR="13335" algn="ctr">
                        <a:lnSpc>
                          <a:spcPct val="100000"/>
                        </a:lnSpc>
                        <a:spcBef>
                          <a:spcPts val="1025"/>
                        </a:spcBef>
                      </a:pPr>
                      <a:r>
                        <a:rPr sz="1800" dirty="0">
                          <a:latin typeface="Calibri" panose="020F0502020204030204"/>
                          <a:cs typeface="Calibri" panose="020F0502020204030204"/>
                        </a:rPr>
                        <a:t>90~93:</a:t>
                      </a:r>
                      <a:endParaRPr sz="1800">
                        <a:latin typeface="Calibri" panose="020F0502020204030204"/>
                        <a:cs typeface="Calibri" panose="020F0502020204030204"/>
                      </a:endParaRPr>
                    </a:p>
                  </a:txBody>
                  <a:tcPr marL="0" marR="0" marT="130175" marB="0"/>
                </a:tc>
                <a:tc>
                  <a:txBody>
                    <a:bodyPr/>
                    <a:p>
                      <a:pPr marL="52705">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c>
                  <a:txBody>
                    <a:bodyPr/>
                    <a:p>
                      <a:pPr marR="71120" algn="r">
                        <a:lnSpc>
                          <a:spcPct val="100000"/>
                        </a:lnSpc>
                        <a:spcBef>
                          <a:spcPts val="1025"/>
                        </a:spcBef>
                      </a:pPr>
                      <a:r>
                        <a:rPr sz="1800" dirty="0">
                          <a:latin typeface="Calibri" panose="020F0502020204030204"/>
                          <a:cs typeface="Calibri" panose="020F0502020204030204"/>
                        </a:rPr>
                        <a:t>94~97:</a:t>
                      </a:r>
                      <a:endParaRPr sz="1800">
                        <a:latin typeface="Calibri" panose="020F0502020204030204"/>
                        <a:cs typeface="Calibri" panose="020F0502020204030204"/>
                      </a:endParaRPr>
                    </a:p>
                  </a:txBody>
                  <a:tcPr marL="0" marR="0" marT="130175" marB="0"/>
                </a:tc>
                <a:tc>
                  <a:txBody>
                    <a:bodyPr/>
                    <a:p>
                      <a:pPr marL="78105">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c>
                  <a:txBody>
                    <a:bodyPr/>
                    <a:p>
                      <a:pPr marL="259080">
                        <a:lnSpc>
                          <a:spcPct val="100000"/>
                        </a:lnSpc>
                        <a:spcBef>
                          <a:spcPts val="1025"/>
                        </a:spcBef>
                      </a:pPr>
                      <a:r>
                        <a:rPr sz="1800" dirty="0">
                          <a:latin typeface="Calibri" panose="020F0502020204030204"/>
                          <a:cs typeface="Calibri" panose="020F0502020204030204"/>
                        </a:rPr>
                        <a:t>98~100:</a:t>
                      </a:r>
                      <a:endParaRPr sz="1800">
                        <a:latin typeface="Calibri" panose="020F0502020204030204"/>
                        <a:cs typeface="Calibri" panose="020F0502020204030204"/>
                      </a:endParaRPr>
                    </a:p>
                  </a:txBody>
                  <a:tcPr marL="0" marR="0" marT="130175" marB="0"/>
                </a:tc>
                <a:tc>
                  <a:txBody>
                    <a:bodyPr/>
                    <a:p>
                      <a:pPr marL="83820">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r>
              <a:tr h="301764">
                <a:tc>
                  <a:txBody>
                    <a:bodyPr/>
                    <a:p>
                      <a:pPr marR="13335" algn="ctr">
                        <a:lnSpc>
                          <a:spcPts val="2000"/>
                        </a:lnSpc>
                      </a:pPr>
                      <a:r>
                        <a:rPr sz="1800" dirty="0">
                          <a:latin typeface="Calibri" panose="020F0502020204030204"/>
                          <a:cs typeface="Calibri" panose="020F0502020204030204"/>
                        </a:rPr>
                        <a:t>80~82:</a:t>
                      </a:r>
                      <a:endParaRPr sz="1800">
                        <a:latin typeface="Calibri" panose="020F0502020204030204"/>
                        <a:cs typeface="Calibri" panose="020F0502020204030204"/>
                      </a:endParaRPr>
                    </a:p>
                  </a:txBody>
                  <a:tcPr marL="0" marR="0" marT="0" marB="0"/>
                </a:tc>
                <a:tc>
                  <a:txBody>
                    <a:bodyPr/>
                    <a:p>
                      <a:pPr marL="5270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c>
                  <a:txBody>
                    <a:bodyPr/>
                    <a:p>
                      <a:pPr marR="71120" algn="r">
                        <a:lnSpc>
                          <a:spcPts val="2000"/>
                        </a:lnSpc>
                      </a:pPr>
                      <a:r>
                        <a:rPr sz="1800" dirty="0">
                          <a:latin typeface="Calibri" panose="020F0502020204030204"/>
                          <a:cs typeface="Calibri" panose="020F0502020204030204"/>
                        </a:rPr>
                        <a:t>83~86:</a:t>
                      </a:r>
                      <a:endParaRPr sz="1800">
                        <a:latin typeface="Calibri" panose="020F0502020204030204"/>
                        <a:cs typeface="Calibri" panose="020F0502020204030204"/>
                      </a:endParaRPr>
                    </a:p>
                  </a:txBody>
                  <a:tcPr marL="0" marR="0" marT="0" marB="0"/>
                </a:tc>
                <a:tc>
                  <a:txBody>
                    <a:bodyPr/>
                    <a:p>
                      <a:pPr marL="7810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c>
                  <a:txBody>
                    <a:bodyPr/>
                    <a:p>
                      <a:pPr marL="259080">
                        <a:lnSpc>
                          <a:spcPts val="2000"/>
                        </a:lnSpc>
                      </a:pPr>
                      <a:r>
                        <a:rPr sz="1800" dirty="0">
                          <a:latin typeface="Calibri" panose="020F0502020204030204"/>
                          <a:cs typeface="Calibri" panose="020F0502020204030204"/>
                        </a:rPr>
                        <a:t>87~89:</a:t>
                      </a:r>
                      <a:endParaRPr sz="1800">
                        <a:latin typeface="Calibri" panose="020F0502020204030204"/>
                        <a:cs typeface="Calibri" panose="020F0502020204030204"/>
                      </a:endParaRPr>
                    </a:p>
                  </a:txBody>
                  <a:tcPr marL="0" marR="0" marT="0" marB="0"/>
                </a:tc>
                <a:tc>
                  <a:txBody>
                    <a:bodyPr/>
                    <a:p>
                      <a:pPr marL="7302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r>
              <a:tr h="302031">
                <a:tc>
                  <a:txBody>
                    <a:bodyPr/>
                    <a:p>
                      <a:pPr marR="12700" algn="ctr">
                        <a:lnSpc>
                          <a:spcPts val="2000"/>
                        </a:lnSpc>
                      </a:pPr>
                      <a:r>
                        <a:rPr sz="1800" dirty="0">
                          <a:latin typeface="Calibri" panose="020F0502020204030204"/>
                          <a:cs typeface="Calibri" panose="020F0502020204030204"/>
                        </a:rPr>
                        <a:t>70~72:</a:t>
                      </a:r>
                      <a:endParaRPr sz="1800">
                        <a:latin typeface="Calibri" panose="020F0502020204030204"/>
                        <a:cs typeface="Calibri" panose="020F0502020204030204"/>
                      </a:endParaRPr>
                    </a:p>
                  </a:txBody>
                  <a:tcPr marL="0" marR="0" marT="0" marB="0"/>
                </a:tc>
                <a:tc>
                  <a:txBody>
                    <a:bodyPr/>
                    <a:p>
                      <a:pPr marL="52070">
                        <a:lnSpc>
                          <a:spcPts val="2000"/>
                        </a:lnSpc>
                      </a:pPr>
                      <a:r>
                        <a:rPr sz="1800"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c>
                  <a:txBody>
                    <a:bodyPr/>
                    <a:p>
                      <a:pPr marR="70485" algn="r">
                        <a:lnSpc>
                          <a:spcPts val="2000"/>
                        </a:lnSpc>
                      </a:pPr>
                      <a:r>
                        <a:rPr sz="1800" dirty="0">
                          <a:latin typeface="Calibri" panose="020F0502020204030204"/>
                          <a:cs typeface="Calibri" panose="020F0502020204030204"/>
                        </a:rPr>
                        <a:t>73~76:</a:t>
                      </a:r>
                      <a:endParaRPr sz="1800">
                        <a:latin typeface="Calibri" panose="020F0502020204030204"/>
                        <a:cs typeface="Calibri" panose="020F0502020204030204"/>
                      </a:endParaRPr>
                    </a:p>
                  </a:txBody>
                  <a:tcPr marL="0" marR="0" marT="0" marB="0"/>
                </a:tc>
                <a:tc>
                  <a:txBody>
                    <a:bodyPr/>
                    <a:p>
                      <a:pPr marL="78105">
                        <a:lnSpc>
                          <a:spcPts val="2000"/>
                        </a:lnSpc>
                      </a:pPr>
                      <a:r>
                        <a:rPr sz="1800"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c>
                  <a:txBody>
                    <a:bodyPr/>
                    <a:p>
                      <a:pPr marL="259080">
                        <a:lnSpc>
                          <a:spcPts val="2000"/>
                        </a:lnSpc>
                      </a:pPr>
                      <a:r>
                        <a:rPr sz="1800" dirty="0">
                          <a:latin typeface="Calibri" panose="020F0502020204030204"/>
                          <a:cs typeface="Calibri" panose="020F0502020204030204"/>
                        </a:rPr>
                        <a:t>77~79:</a:t>
                      </a:r>
                      <a:endParaRPr sz="1800">
                        <a:latin typeface="Calibri" panose="020F0502020204030204"/>
                        <a:cs typeface="Calibri" panose="020F0502020204030204"/>
                      </a:endParaRPr>
                    </a:p>
                  </a:txBody>
                  <a:tcPr marL="0" marR="0" marT="0" marB="0"/>
                </a:tc>
                <a:tc>
                  <a:txBody>
                    <a:bodyPr/>
                    <a:p>
                      <a:pPr marL="73025">
                        <a:lnSpc>
                          <a:spcPts val="2000"/>
                        </a:lnSpc>
                      </a:pPr>
                      <a:r>
                        <a:rPr sz="1800" spc="-5"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r>
              <a:tr h="265137">
                <a:tc>
                  <a:txBody>
                    <a:bodyPr/>
                    <a:p>
                      <a:pPr marR="13335" algn="ctr">
                        <a:lnSpc>
                          <a:spcPts val="1990"/>
                        </a:lnSpc>
                      </a:pPr>
                      <a:r>
                        <a:rPr sz="1800" dirty="0">
                          <a:latin typeface="Calibri" panose="020F0502020204030204"/>
                          <a:cs typeface="Calibri" panose="020F0502020204030204"/>
                        </a:rPr>
                        <a:t>60~62:</a:t>
                      </a:r>
                      <a:endParaRPr sz="1800">
                        <a:latin typeface="Calibri" panose="020F0502020204030204"/>
                        <a:cs typeface="Calibri" panose="020F0502020204030204"/>
                      </a:endParaRPr>
                    </a:p>
                  </a:txBody>
                  <a:tcPr marL="0" marR="0" marT="0" marB="0"/>
                </a:tc>
                <a:tc>
                  <a:txBody>
                    <a:bodyPr/>
                    <a:p>
                      <a:pPr marL="52705">
                        <a:lnSpc>
                          <a:spcPts val="1990"/>
                        </a:lnSpc>
                      </a:pPr>
                      <a:r>
                        <a:rPr sz="1800" spc="-5"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c>
                  <a:txBody>
                    <a:bodyPr/>
                    <a:p>
                      <a:pPr marR="71120" algn="r">
                        <a:lnSpc>
                          <a:spcPts val="1990"/>
                        </a:lnSpc>
                      </a:pPr>
                      <a:r>
                        <a:rPr sz="1800" dirty="0">
                          <a:latin typeface="Calibri" panose="020F0502020204030204"/>
                          <a:cs typeface="Calibri" panose="020F0502020204030204"/>
                        </a:rPr>
                        <a:t>63~66:</a:t>
                      </a:r>
                      <a:endParaRPr sz="1800">
                        <a:latin typeface="Calibri" panose="020F0502020204030204"/>
                        <a:cs typeface="Calibri" panose="020F0502020204030204"/>
                      </a:endParaRPr>
                    </a:p>
                  </a:txBody>
                  <a:tcPr marL="0" marR="0" marT="0" marB="0"/>
                </a:tc>
                <a:tc>
                  <a:txBody>
                    <a:bodyPr/>
                    <a:p>
                      <a:pPr marL="78105">
                        <a:lnSpc>
                          <a:spcPts val="1990"/>
                        </a:lnSpc>
                      </a:pPr>
                      <a:r>
                        <a:rPr sz="1800"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c>
                  <a:txBody>
                    <a:bodyPr/>
                    <a:p>
                      <a:pPr marL="259080">
                        <a:lnSpc>
                          <a:spcPts val="1990"/>
                        </a:lnSpc>
                      </a:pPr>
                      <a:r>
                        <a:rPr sz="1800" dirty="0">
                          <a:latin typeface="Calibri" panose="020F0502020204030204"/>
                          <a:cs typeface="Calibri" panose="020F0502020204030204"/>
                        </a:rPr>
                        <a:t>67~69:</a:t>
                      </a:r>
                      <a:endParaRPr sz="1800">
                        <a:latin typeface="Calibri" panose="020F0502020204030204"/>
                        <a:cs typeface="Calibri" panose="020F0502020204030204"/>
                      </a:endParaRPr>
                    </a:p>
                  </a:txBody>
                  <a:tcPr marL="0" marR="0" marT="0" marB="0"/>
                </a:tc>
                <a:tc>
                  <a:txBody>
                    <a:bodyPr/>
                    <a:p>
                      <a:pPr marL="73025">
                        <a:lnSpc>
                          <a:spcPts val="1990"/>
                        </a:lnSpc>
                      </a:pPr>
                      <a:r>
                        <a:rPr sz="1800" spc="-5"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r>
            </a:tbl>
          </a:graphicData>
        </a:graphic>
      </p:graphicFrame>
      <p:pic>
        <p:nvPicPr>
          <p:cNvPr id="2" name="图片 1" descr="OIP"/>
          <p:cNvPicPr>
            <a:picLocks noChangeAspect="1"/>
          </p:cNvPicPr>
          <p:nvPr/>
        </p:nvPicPr>
        <p:blipFill>
          <a:blip r:embed="rId3"/>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OIP"/>
          <p:cNvPicPr>
            <a:picLocks noChangeAspect="1"/>
          </p:cNvPicPr>
          <p:nvPr/>
        </p:nvPicPr>
        <p:blipFill>
          <a:blip r:embed="rId1"/>
          <a:stretch>
            <a:fillRect/>
          </a:stretch>
        </p:blipFill>
        <p:spPr>
          <a:xfrm>
            <a:off x="10597515" y="22225"/>
            <a:ext cx="1492885" cy="793750"/>
          </a:xfrm>
          <a:prstGeom prst="rect">
            <a:avLst/>
          </a:prstGeom>
        </p:spPr>
      </p:pic>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Attendance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203835" y="1178560"/>
            <a:ext cx="11784330" cy="45002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55103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Textbook and Lab Notes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5"/>
          <p:cNvSpPr txBox="1"/>
          <p:nvPr/>
        </p:nvSpPr>
        <p:spPr>
          <a:xfrm>
            <a:off x="517525" y="1007110"/>
            <a:ext cx="10518140" cy="4589780"/>
          </a:xfrm>
          <a:prstGeom prst="rect">
            <a:avLst/>
          </a:prstGeom>
        </p:spPr>
        <p:txBody>
          <a:bodyPr vert="horz" wrap="square" lIns="0" tIns="74930" rIns="0" bIns="0" rtlCol="0">
            <a:spAutoFit/>
          </a:bodyPr>
          <a:p>
            <a:pPr marL="12700">
              <a:lnSpc>
                <a:spcPct val="100000"/>
              </a:lnSpc>
              <a:spcBef>
                <a:spcPts val="590"/>
              </a:spcBef>
            </a:pPr>
            <a:r>
              <a:rPr sz="2000" b="1" spc="-20" dirty="0">
                <a:latin typeface="Calibri" panose="020F0502020204030204"/>
                <a:cs typeface="Calibri" panose="020F0502020204030204"/>
              </a:rPr>
              <a:t>Textbooks</a:t>
            </a:r>
            <a:r>
              <a:rPr sz="2000" spc="-20" dirty="0">
                <a:latin typeface="Calibri" panose="020F0502020204030204"/>
                <a:cs typeface="Calibri" panose="020F0502020204030204"/>
              </a:rPr>
              <a:t>:</a:t>
            </a:r>
            <a:endParaRPr sz="2000">
              <a:latin typeface="Calibri" panose="020F0502020204030204"/>
              <a:cs typeface="Calibri" panose="020F0502020204030204"/>
            </a:endParaRPr>
          </a:p>
          <a:p>
            <a:pPr marL="320040" indent="-307975">
              <a:lnSpc>
                <a:spcPct val="100000"/>
              </a:lnSpc>
              <a:spcBef>
                <a:spcPts val="440"/>
              </a:spcBef>
              <a:buAutoNum type="arabicPlain"/>
              <a:tabLst>
                <a:tab pos="320675" algn="l"/>
              </a:tabLst>
            </a:pPr>
            <a:r>
              <a:rPr sz="1800" spc="-20" dirty="0">
                <a:latin typeface="Calibri" panose="020F0502020204030204"/>
                <a:cs typeface="Calibri" panose="020F0502020204030204"/>
              </a:rPr>
              <a:t>Pattern </a:t>
            </a:r>
            <a:r>
              <a:rPr sz="1800" spc="-10" dirty="0">
                <a:latin typeface="Calibri" panose="020F0502020204030204"/>
                <a:cs typeface="Calibri" panose="020F0502020204030204"/>
              </a:rPr>
              <a:t>Recognition </a:t>
            </a:r>
            <a:r>
              <a:rPr sz="1800" dirty="0">
                <a:latin typeface="Calibri" panose="020F0502020204030204"/>
                <a:cs typeface="Calibri" panose="020F0502020204030204"/>
              </a:rPr>
              <a:t>and </a:t>
            </a:r>
            <a:r>
              <a:rPr sz="1800" spc="-5" dirty="0">
                <a:latin typeface="Calibri" panose="020F0502020204030204"/>
                <a:cs typeface="Calibri" panose="020F0502020204030204"/>
              </a:rPr>
              <a:t>Machine </a:t>
            </a:r>
            <a:r>
              <a:rPr sz="1800" dirty="0">
                <a:latin typeface="Calibri" panose="020F0502020204030204"/>
                <a:cs typeface="Calibri" panose="020F0502020204030204"/>
              </a:rPr>
              <a:t>Learning, </a:t>
            </a:r>
            <a:r>
              <a:rPr sz="1800" spc="-5" dirty="0">
                <a:latin typeface="Calibri" panose="020F0502020204030204"/>
                <a:cs typeface="Calibri" panose="020F0502020204030204"/>
              </a:rPr>
              <a:t>by </a:t>
            </a:r>
            <a:r>
              <a:rPr sz="1800" spc="-10" dirty="0">
                <a:latin typeface="Calibri" panose="020F0502020204030204"/>
                <a:cs typeface="Calibri" panose="020F0502020204030204"/>
              </a:rPr>
              <a:t>Christopher </a:t>
            </a:r>
            <a:r>
              <a:rPr sz="1800" dirty="0">
                <a:latin typeface="Calibri" panose="020F0502020204030204"/>
                <a:cs typeface="Calibri" panose="020F0502020204030204"/>
              </a:rPr>
              <a:t>M. </a:t>
            </a:r>
            <a:r>
              <a:rPr sz="1800" spc="-5" dirty="0">
                <a:latin typeface="Calibri" panose="020F0502020204030204"/>
                <a:cs typeface="Calibri" panose="020F0502020204030204"/>
              </a:rPr>
              <a:t>Bishop, 2006</a:t>
            </a:r>
            <a:r>
              <a:rPr sz="1800" spc="229" dirty="0">
                <a:latin typeface="Calibri" panose="020F0502020204030204"/>
                <a:cs typeface="Calibri" panose="020F0502020204030204"/>
              </a:rPr>
              <a:t> </a:t>
            </a:r>
            <a:r>
              <a:rPr sz="1800" spc="-10" dirty="0">
                <a:latin typeface="Calibri" panose="020F0502020204030204"/>
                <a:cs typeface="Calibri" panose="020F0502020204030204"/>
              </a:rPr>
              <a:t>Springer</a:t>
            </a:r>
            <a:endParaRPr sz="1800">
              <a:latin typeface="Calibri" panose="020F0502020204030204"/>
              <a:cs typeface="Calibri" panose="020F0502020204030204"/>
            </a:endParaRPr>
          </a:p>
          <a:p>
            <a:pPr marL="320040" indent="-307975">
              <a:lnSpc>
                <a:spcPct val="100000"/>
              </a:lnSpc>
              <a:spcBef>
                <a:spcPts val="435"/>
              </a:spcBef>
              <a:buAutoNum type="arabicPlain"/>
              <a:tabLst>
                <a:tab pos="320675" algn="l"/>
              </a:tabLst>
            </a:pPr>
            <a:r>
              <a:rPr sz="1800" spc="-5" dirty="0">
                <a:latin typeface="Calibri" panose="020F0502020204030204"/>
                <a:cs typeface="Calibri" panose="020F0502020204030204"/>
              </a:rPr>
              <a:t>Machine Learning in Action, </a:t>
            </a:r>
            <a:r>
              <a:rPr sz="1800" spc="-10" dirty="0">
                <a:latin typeface="Calibri" panose="020F0502020204030204"/>
                <a:cs typeface="Calibri" panose="020F0502020204030204"/>
              </a:rPr>
              <a:t>by </a:t>
            </a:r>
            <a:r>
              <a:rPr sz="1800" spc="-20" dirty="0">
                <a:latin typeface="Calibri" panose="020F0502020204030204"/>
                <a:cs typeface="Calibri" panose="020F0502020204030204"/>
              </a:rPr>
              <a:t>Peter </a:t>
            </a:r>
            <a:r>
              <a:rPr sz="1800" spc="-10" dirty="0">
                <a:latin typeface="Calibri" panose="020F0502020204030204"/>
                <a:cs typeface="Calibri" panose="020F0502020204030204"/>
              </a:rPr>
              <a:t>Harrington, </a:t>
            </a:r>
            <a:r>
              <a:rPr sz="1800" spc="-5" dirty="0">
                <a:latin typeface="Calibri" panose="020F0502020204030204"/>
                <a:cs typeface="Calibri" panose="020F0502020204030204"/>
              </a:rPr>
              <a:t>2012,</a:t>
            </a:r>
            <a:r>
              <a:rPr sz="1800" spc="175" dirty="0">
                <a:latin typeface="Calibri" panose="020F0502020204030204"/>
                <a:cs typeface="Calibri" panose="020F0502020204030204"/>
              </a:rPr>
              <a:t> </a:t>
            </a:r>
            <a:r>
              <a:rPr sz="1800" spc="-5" dirty="0">
                <a:latin typeface="Calibri" panose="020F0502020204030204"/>
                <a:cs typeface="Calibri" panose="020F0502020204030204"/>
              </a:rPr>
              <a:t>Manning</a:t>
            </a:r>
            <a:endParaRPr sz="1800" spc="-5" dirty="0">
              <a:latin typeface="Calibri" panose="020F0502020204030204"/>
              <a:cs typeface="Calibri" panose="020F0502020204030204"/>
            </a:endParaRPr>
          </a:p>
          <a:p>
            <a:pPr marL="320040" indent="-307975">
              <a:lnSpc>
                <a:spcPct val="100000"/>
              </a:lnSpc>
              <a:spcBef>
                <a:spcPts val="435"/>
              </a:spcBef>
              <a:buAutoNum type="arabicPlain"/>
              <a:tabLst>
                <a:tab pos="320675" algn="l"/>
              </a:tabLst>
            </a:pPr>
            <a:r>
              <a:rPr sz="1800">
                <a:latin typeface="Calibri" panose="020F0502020204030204"/>
                <a:cs typeface="Calibri" panose="020F0502020204030204"/>
              </a:rPr>
              <a:t>Hands-On Machine Learning with Scikit-Learn, Keras, and TensorFlow</a:t>
            </a:r>
            <a:endParaRPr sz="1800">
              <a:latin typeface="Calibri" panose="020F0502020204030204"/>
              <a:cs typeface="Calibri" panose="020F0502020204030204"/>
            </a:endParaRPr>
          </a:p>
          <a:p>
            <a:pPr marL="12700">
              <a:lnSpc>
                <a:spcPct val="100000"/>
              </a:lnSpc>
              <a:spcBef>
                <a:spcPts val="950"/>
              </a:spcBef>
            </a:pPr>
            <a:r>
              <a:rPr sz="2000" b="1" spc="-5" dirty="0">
                <a:latin typeface="Calibri" panose="020F0502020204030204"/>
                <a:cs typeface="Calibri" panose="020F0502020204030204"/>
              </a:rPr>
              <a:t>Other</a:t>
            </a:r>
            <a:r>
              <a:rPr sz="2000" b="1" spc="-10" dirty="0">
                <a:latin typeface="Calibri" panose="020F0502020204030204"/>
                <a:cs typeface="Calibri" panose="020F0502020204030204"/>
              </a:rPr>
              <a:t> </a:t>
            </a:r>
            <a:r>
              <a:rPr sz="2000" b="1" dirty="0">
                <a:latin typeface="Calibri" panose="020F0502020204030204"/>
                <a:cs typeface="Calibri" panose="020F0502020204030204"/>
              </a:rPr>
              <a:t>books:</a:t>
            </a:r>
            <a:endParaRPr sz="2000">
              <a:latin typeface="Calibri" panose="020F0502020204030204"/>
              <a:cs typeface="Calibri" panose="020F0502020204030204"/>
            </a:endParaRPr>
          </a:p>
          <a:p>
            <a:pPr marL="12065" indent="0">
              <a:lnSpc>
                <a:spcPct val="100000"/>
              </a:lnSpc>
              <a:spcBef>
                <a:spcPts val="385"/>
              </a:spcBef>
              <a:buNone/>
              <a:tabLst>
                <a:tab pos="285750" algn="l"/>
              </a:tabLst>
            </a:pPr>
            <a:r>
              <a:rPr lang="en-US" altLang="zh-CN" sz="1600" spc="-5" dirty="0">
                <a:latin typeface="Calibri" panose="020F0502020204030204"/>
                <a:cs typeface="Calibri" panose="020F0502020204030204"/>
                <a:sym typeface="+mn-ea"/>
              </a:rPr>
              <a:t>1    </a:t>
            </a:r>
            <a:r>
              <a:rPr lang="zh-CN" sz="1600" spc="-5" dirty="0">
                <a:latin typeface="Calibri" panose="020F0502020204030204"/>
                <a:cs typeface="Calibri" panose="020F0502020204030204"/>
                <a:sym typeface="+mn-ea"/>
              </a:rPr>
              <a:t>机器学习，周志华</a:t>
            </a:r>
            <a:endParaRPr lang="zh-CN" sz="1600" spc="-5" dirty="0">
              <a:latin typeface="Calibri" panose="020F0502020204030204"/>
              <a:cs typeface="Calibri" panose="020F0502020204030204"/>
            </a:endParaRPr>
          </a:p>
          <a:p>
            <a:pPr marL="12065" indent="0">
              <a:lnSpc>
                <a:spcPct val="100000"/>
              </a:lnSpc>
              <a:spcBef>
                <a:spcPts val="385"/>
              </a:spcBef>
              <a:buNone/>
              <a:tabLst>
                <a:tab pos="285750" algn="l"/>
              </a:tabLst>
            </a:pPr>
            <a:r>
              <a:rPr lang="en-US" sz="1600">
                <a:latin typeface="Calibri" panose="020F0502020204030204"/>
                <a:cs typeface="Calibri" panose="020F0502020204030204"/>
                <a:sym typeface="+mn-ea"/>
              </a:rPr>
              <a:t>2    Dive in Deep Learning, by Aston zhang, Zachary C.Lipton, Mu Li, and Alexander J.Smola</a:t>
            </a:r>
            <a:endParaRPr sz="1600">
              <a:latin typeface="Calibri" panose="020F0502020204030204"/>
              <a:cs typeface="Calibri" panose="020F0502020204030204"/>
            </a:endParaRPr>
          </a:p>
          <a:p>
            <a:pPr marL="12065" indent="0">
              <a:lnSpc>
                <a:spcPct val="100000"/>
              </a:lnSpc>
              <a:spcBef>
                <a:spcPts val="385"/>
              </a:spcBef>
              <a:buNone/>
              <a:tabLst>
                <a:tab pos="285750" algn="l"/>
              </a:tabLst>
            </a:pPr>
            <a:r>
              <a:rPr lang="en-US" sz="1600" spc="-15" dirty="0">
                <a:latin typeface="Calibri" panose="020F0502020204030204"/>
                <a:cs typeface="Calibri" panose="020F0502020204030204"/>
              </a:rPr>
              <a:t>3     </a:t>
            </a:r>
            <a:r>
              <a:rPr sz="1600" spc="-15" dirty="0">
                <a:latin typeface="Calibri" panose="020F0502020204030204"/>
                <a:cs typeface="Calibri" panose="020F0502020204030204"/>
              </a:rPr>
              <a:t>Reinforcement </a:t>
            </a:r>
            <a:r>
              <a:rPr sz="1600" spc="-5" dirty="0">
                <a:latin typeface="Calibri" panose="020F0502020204030204"/>
                <a:cs typeface="Calibri" panose="020F0502020204030204"/>
              </a:rPr>
              <a:t>Learning: An </a:t>
            </a:r>
            <a:r>
              <a:rPr sz="1600" spc="-10" dirty="0">
                <a:latin typeface="Calibri" panose="020F0502020204030204"/>
                <a:cs typeface="Calibri" panose="020F0502020204030204"/>
              </a:rPr>
              <a:t>Introduction, by Richard </a:t>
            </a:r>
            <a:r>
              <a:rPr sz="1600" spc="-5" dirty="0">
                <a:latin typeface="Calibri" panose="020F0502020204030204"/>
                <a:cs typeface="Calibri" panose="020F0502020204030204"/>
              </a:rPr>
              <a:t>S.</a:t>
            </a:r>
            <a:r>
              <a:rPr sz="1600" spc="114" dirty="0">
                <a:latin typeface="Calibri" panose="020F0502020204030204"/>
                <a:cs typeface="Calibri" panose="020F0502020204030204"/>
              </a:rPr>
              <a:t> </a:t>
            </a:r>
            <a:r>
              <a:rPr sz="1600" spc="-15" dirty="0">
                <a:latin typeface="Calibri" panose="020F0502020204030204"/>
                <a:cs typeface="Calibri" panose="020F0502020204030204"/>
              </a:rPr>
              <a:t>Sutton</a:t>
            </a:r>
            <a:endParaRPr sz="1600" spc="-15" dirty="0">
              <a:latin typeface="Calibri" panose="020F0502020204030204"/>
              <a:cs typeface="Calibri" panose="020F0502020204030204"/>
            </a:endParaRPr>
          </a:p>
          <a:p>
            <a:pPr marL="12065" indent="0">
              <a:lnSpc>
                <a:spcPct val="100000"/>
              </a:lnSpc>
              <a:spcBef>
                <a:spcPts val="385"/>
              </a:spcBef>
              <a:buNone/>
              <a:tabLst>
                <a:tab pos="285750" algn="l"/>
              </a:tabLst>
            </a:pPr>
            <a:r>
              <a:rPr lang="en-US" sz="1600" spc="-15" dirty="0">
                <a:latin typeface="Calibri" panose="020F0502020204030204"/>
                <a:cs typeface="Calibri" panose="020F0502020204030204"/>
              </a:rPr>
              <a:t>4      t</a:t>
            </a:r>
            <a:r>
              <a:rPr sz="1600" spc="-5" dirty="0">
                <a:latin typeface="Calibri" panose="020F0502020204030204"/>
                <a:cs typeface="Calibri" panose="020F0502020204030204"/>
              </a:rPr>
              <a:t>he </a:t>
            </a:r>
            <a:r>
              <a:rPr sz="1600" spc="-10" dirty="0">
                <a:latin typeface="Calibri" panose="020F0502020204030204"/>
                <a:cs typeface="Calibri" panose="020F0502020204030204"/>
              </a:rPr>
              <a:t>Elements </a:t>
            </a:r>
            <a:r>
              <a:rPr sz="1600" spc="-5" dirty="0">
                <a:latin typeface="Calibri" panose="020F0502020204030204"/>
                <a:cs typeface="Calibri" panose="020F0502020204030204"/>
              </a:rPr>
              <a:t>of </a:t>
            </a:r>
            <a:r>
              <a:rPr sz="1600" spc="-10" dirty="0">
                <a:latin typeface="Calibri" panose="020F0502020204030204"/>
                <a:cs typeface="Calibri" panose="020F0502020204030204"/>
              </a:rPr>
              <a:t>Statistical Learning </a:t>
            </a:r>
            <a:r>
              <a:rPr sz="1600" spc="-15" dirty="0">
                <a:latin typeface="Calibri" panose="020F0502020204030204"/>
                <a:cs typeface="Calibri" panose="020F0502020204030204"/>
              </a:rPr>
              <a:t>Data </a:t>
            </a:r>
            <a:r>
              <a:rPr sz="1600" spc="-5" dirty="0">
                <a:latin typeface="Calibri" panose="020F0502020204030204"/>
                <a:cs typeface="Calibri" panose="020F0502020204030204"/>
              </a:rPr>
              <a:t>Mining, </a:t>
            </a:r>
            <a:r>
              <a:rPr sz="1600" spc="-15" dirty="0">
                <a:latin typeface="Calibri" panose="020F0502020204030204"/>
                <a:cs typeface="Calibri" panose="020F0502020204030204"/>
              </a:rPr>
              <a:t>Inference, </a:t>
            </a:r>
            <a:r>
              <a:rPr sz="1600" spc="-5" dirty="0">
                <a:latin typeface="Calibri" panose="020F0502020204030204"/>
                <a:cs typeface="Calibri" panose="020F0502020204030204"/>
              </a:rPr>
              <a:t>and</a:t>
            </a:r>
            <a:r>
              <a:rPr sz="1600" spc="85" dirty="0">
                <a:latin typeface="Calibri" panose="020F0502020204030204"/>
                <a:cs typeface="Calibri" panose="020F0502020204030204"/>
              </a:rPr>
              <a:t> </a:t>
            </a:r>
            <a:r>
              <a:rPr sz="1600" spc="-5" dirty="0">
                <a:latin typeface="Calibri" panose="020F0502020204030204"/>
                <a:cs typeface="Calibri" panose="020F0502020204030204"/>
              </a:rPr>
              <a:t>Prediction</a:t>
            </a:r>
            <a:endParaRPr sz="1600">
              <a:latin typeface="Calibri" panose="020F0502020204030204"/>
              <a:cs typeface="Calibri" panose="020F0502020204030204"/>
            </a:endParaRPr>
          </a:p>
          <a:p>
            <a:pPr marL="12700">
              <a:lnSpc>
                <a:spcPct val="100000"/>
              </a:lnSpc>
              <a:spcBef>
                <a:spcPts val="930"/>
              </a:spcBef>
            </a:pPr>
            <a:r>
              <a:rPr sz="2000" b="1" spc="-10" dirty="0">
                <a:latin typeface="Calibri" panose="020F0502020204030204"/>
                <a:cs typeface="Calibri" panose="020F0502020204030204"/>
              </a:rPr>
              <a:t>Paper</a:t>
            </a:r>
            <a:r>
              <a:rPr sz="2000" b="1" spc="-20" dirty="0">
                <a:latin typeface="Calibri" panose="020F0502020204030204"/>
                <a:cs typeface="Calibri" panose="020F0502020204030204"/>
              </a:rPr>
              <a:t> </a:t>
            </a:r>
            <a:r>
              <a:rPr sz="2000" b="1" spc="-5" dirty="0">
                <a:latin typeface="Calibri" panose="020F0502020204030204"/>
                <a:cs typeface="Calibri" panose="020F0502020204030204"/>
              </a:rPr>
              <a:t>reading:</a:t>
            </a:r>
            <a:endParaRPr sz="2000">
              <a:latin typeface="Calibri" panose="020F0502020204030204"/>
              <a:cs typeface="Calibri" panose="020F0502020204030204"/>
            </a:endParaRPr>
          </a:p>
          <a:p>
            <a:pPr marL="285115" indent="-273050">
              <a:lnSpc>
                <a:spcPct val="100000"/>
              </a:lnSpc>
              <a:spcBef>
                <a:spcPts val="415"/>
              </a:spcBef>
              <a:buAutoNum type="arabicPlain"/>
              <a:tabLst>
                <a:tab pos="285750" algn="l"/>
              </a:tabLst>
            </a:pPr>
            <a:r>
              <a:rPr sz="1600" spc="-10" dirty="0">
                <a:latin typeface="Calibri" panose="020F0502020204030204"/>
                <a:cs typeface="Calibri" panose="020F0502020204030204"/>
              </a:rPr>
              <a:t>Ghahramani </a:t>
            </a:r>
            <a:r>
              <a:rPr sz="1600" spc="-5" dirty="0">
                <a:latin typeface="Calibri" panose="020F0502020204030204"/>
                <a:cs typeface="Calibri" panose="020F0502020204030204"/>
              </a:rPr>
              <a:t>Z. </a:t>
            </a:r>
            <a:r>
              <a:rPr sz="1600" spc="-10" dirty="0">
                <a:latin typeface="Calibri" panose="020F0502020204030204"/>
                <a:cs typeface="Calibri" panose="020F0502020204030204"/>
              </a:rPr>
              <a:t>Probabilistic </a:t>
            </a:r>
            <a:r>
              <a:rPr sz="1600" spc="-5" dirty="0">
                <a:latin typeface="Calibri" panose="020F0502020204030204"/>
                <a:cs typeface="Calibri" panose="020F0502020204030204"/>
              </a:rPr>
              <a:t>machine learning and artificial </a:t>
            </a:r>
            <a:r>
              <a:rPr sz="1600" spc="-10" dirty="0">
                <a:latin typeface="Calibri" panose="020F0502020204030204"/>
                <a:cs typeface="Calibri" panose="020F0502020204030204"/>
              </a:rPr>
              <a:t>intelligence, Nature,</a:t>
            </a:r>
            <a:r>
              <a:rPr sz="1600" spc="10"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marL="285115" indent="-273050">
              <a:lnSpc>
                <a:spcPct val="100000"/>
              </a:lnSpc>
              <a:spcBef>
                <a:spcPts val="385"/>
              </a:spcBef>
              <a:buAutoNum type="arabicPlain"/>
              <a:tabLst>
                <a:tab pos="285750" algn="l"/>
              </a:tabLst>
            </a:pPr>
            <a:r>
              <a:rPr sz="1600" spc="-10" dirty="0">
                <a:latin typeface="Calibri" panose="020F0502020204030204"/>
                <a:cs typeface="Calibri" panose="020F0502020204030204"/>
              </a:rPr>
              <a:t>Lecun </a:t>
            </a:r>
            <a:r>
              <a:rPr sz="1600" spc="-100" dirty="0">
                <a:latin typeface="Calibri" panose="020F0502020204030204"/>
                <a:cs typeface="Calibri" panose="020F0502020204030204"/>
              </a:rPr>
              <a:t>Y, </a:t>
            </a:r>
            <a:r>
              <a:rPr sz="1600" spc="-5" dirty="0">
                <a:latin typeface="Calibri" panose="020F0502020204030204"/>
                <a:cs typeface="Calibri" panose="020F0502020204030204"/>
              </a:rPr>
              <a:t>Bengio </a:t>
            </a:r>
            <a:r>
              <a:rPr sz="1600" spc="-100" dirty="0">
                <a:latin typeface="Calibri" panose="020F0502020204030204"/>
                <a:cs typeface="Calibri" panose="020F0502020204030204"/>
              </a:rPr>
              <a:t>Y, </a:t>
            </a:r>
            <a:r>
              <a:rPr sz="1600" spc="-10" dirty="0">
                <a:latin typeface="Calibri" panose="020F0502020204030204"/>
                <a:cs typeface="Calibri" panose="020F0502020204030204"/>
              </a:rPr>
              <a:t>Hinton </a:t>
            </a:r>
            <a:r>
              <a:rPr sz="1600" spc="-5" dirty="0">
                <a:latin typeface="Calibri" panose="020F0502020204030204"/>
                <a:cs typeface="Calibri" panose="020F0502020204030204"/>
              </a:rPr>
              <a:t>G. </a:t>
            </a:r>
            <a:r>
              <a:rPr sz="1600" spc="-10" dirty="0">
                <a:latin typeface="Calibri" panose="020F0502020204030204"/>
                <a:cs typeface="Calibri" panose="020F0502020204030204"/>
              </a:rPr>
              <a:t>Deep </a:t>
            </a:r>
            <a:r>
              <a:rPr sz="1600" spc="-5" dirty="0">
                <a:latin typeface="Calibri" panose="020F0502020204030204"/>
                <a:cs typeface="Calibri" panose="020F0502020204030204"/>
              </a:rPr>
              <a:t>learning, </a:t>
            </a:r>
            <a:r>
              <a:rPr sz="1600" spc="-10" dirty="0">
                <a:latin typeface="Calibri" panose="020F0502020204030204"/>
                <a:cs typeface="Calibri" panose="020F0502020204030204"/>
              </a:rPr>
              <a:t>Nature,</a:t>
            </a:r>
            <a:r>
              <a:rPr sz="1600" spc="270"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marL="285115" indent="-273050">
              <a:lnSpc>
                <a:spcPct val="100000"/>
              </a:lnSpc>
              <a:spcBef>
                <a:spcPts val="385"/>
              </a:spcBef>
              <a:buAutoNum type="arabicPlain"/>
              <a:tabLst>
                <a:tab pos="285750" algn="l"/>
              </a:tabLst>
            </a:pPr>
            <a:r>
              <a:rPr sz="1600" spc="-10" dirty="0">
                <a:latin typeface="Calibri" panose="020F0502020204030204"/>
                <a:cs typeface="Calibri" panose="020F0502020204030204"/>
              </a:rPr>
              <a:t>Littman </a:t>
            </a:r>
            <a:r>
              <a:rPr sz="1600" spc="-5" dirty="0">
                <a:latin typeface="Calibri" panose="020F0502020204030204"/>
                <a:cs typeface="Calibri" panose="020F0502020204030204"/>
              </a:rPr>
              <a:t>M L. </a:t>
            </a:r>
            <a:r>
              <a:rPr sz="1600" spc="-15" dirty="0">
                <a:latin typeface="Calibri" panose="020F0502020204030204"/>
                <a:cs typeface="Calibri" panose="020F0502020204030204"/>
              </a:rPr>
              <a:t>Reinforcement </a:t>
            </a:r>
            <a:r>
              <a:rPr sz="1600" spc="-5" dirty="0">
                <a:latin typeface="Calibri" panose="020F0502020204030204"/>
                <a:cs typeface="Calibri" panose="020F0502020204030204"/>
              </a:rPr>
              <a:t>learning </a:t>
            </a:r>
            <a:r>
              <a:rPr sz="1600" spc="-10" dirty="0">
                <a:latin typeface="Calibri" panose="020F0502020204030204"/>
                <a:cs typeface="Calibri" panose="020F0502020204030204"/>
              </a:rPr>
              <a:t>improves behavior </a:t>
            </a:r>
            <a:r>
              <a:rPr sz="1600" spc="-15" dirty="0">
                <a:latin typeface="Calibri" panose="020F0502020204030204"/>
                <a:cs typeface="Calibri" panose="020F0502020204030204"/>
              </a:rPr>
              <a:t>from </a:t>
            </a:r>
            <a:r>
              <a:rPr sz="1600" spc="-10" dirty="0">
                <a:latin typeface="Calibri" panose="020F0502020204030204"/>
                <a:cs typeface="Calibri" panose="020F0502020204030204"/>
              </a:rPr>
              <a:t>evaluative feedback, Nature,</a:t>
            </a:r>
            <a:r>
              <a:rPr sz="1600" spc="275"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a:lnSpc>
                <a:spcPct val="100000"/>
              </a:lnSpc>
              <a:spcBef>
                <a:spcPts val="10"/>
              </a:spcBef>
            </a:pPr>
            <a:endParaRPr lang="en-US" sz="1800">
              <a:latin typeface="Arial" panose="020B0604020202020204"/>
              <a:cs typeface="Arial" panose="020B0604020202020204"/>
            </a:endParaRPr>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36942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Other considerations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47040" y="1038860"/>
            <a:ext cx="10870565" cy="2771775"/>
          </a:xfrm>
        </p:spPr>
        <p:txBody>
          <a:bodyPr>
            <a:normAutofit lnSpcReduction="20000"/>
          </a:bodyPr>
          <a:p>
            <a:r>
              <a:rPr lang="en-US" altLang="en-US" b="1" dirty="0">
                <a:solidFill>
                  <a:schemeClr val="accent2"/>
                </a:solidFill>
              </a:rPr>
              <a:t>TA:</a:t>
            </a:r>
            <a:endParaRPr lang="en-US" altLang="en-US" b="1" dirty="0">
              <a:solidFill>
                <a:schemeClr val="accent2"/>
              </a:solidFill>
            </a:endParaRPr>
          </a:p>
          <a:p>
            <a:pPr marL="0" indent="0">
              <a:buNone/>
            </a:pPr>
            <a:endParaRPr lang="en-US" altLang="en-US" b="1" dirty="0">
              <a:solidFill>
                <a:schemeClr val="accent2"/>
              </a:solidFill>
            </a:endParaRPr>
          </a:p>
          <a:p>
            <a:r>
              <a:rPr lang="zh-CN" altLang="en-US" sz="2000" b="1" dirty="0">
                <a:solidFill>
                  <a:schemeClr val="tx1"/>
                </a:solidFill>
              </a:rPr>
              <a:t>高瑞，王宇杰，杨凌宇，蔡灿杰，周子睿，加泽瑄，周宏宇</a:t>
            </a:r>
            <a:endParaRPr lang="en-US" altLang="en-US" sz="2000" b="1" dirty="0">
              <a:solidFill>
                <a:schemeClr val="tx1"/>
              </a:solidFill>
            </a:endParaRPr>
          </a:p>
          <a:p>
            <a:endParaRPr lang="en-US" altLang="en-US" sz="2000" b="1" dirty="0">
              <a:solidFill>
                <a:schemeClr val="tx1"/>
              </a:solidFill>
            </a:endParaRPr>
          </a:p>
          <a:p>
            <a:endParaRPr lang="en-US" altLang="en-US" sz="2000" b="1" dirty="0">
              <a:solidFill>
                <a:schemeClr val="tx1"/>
              </a:solidFill>
            </a:endParaRPr>
          </a:p>
          <a:p>
            <a:endParaRPr lang="en-US" altLang="en-US" sz="2000" b="1" dirty="0">
              <a:solidFill>
                <a:schemeClr val="tx1"/>
              </a:solidFill>
            </a:endParaRPr>
          </a:p>
          <a:p>
            <a:r>
              <a:rPr lang="en-US" altLang="en-US" sz="2000" b="1" dirty="0">
                <a:solidFill>
                  <a:schemeClr val="tx1"/>
                </a:solidFill>
              </a:rPr>
              <a:t>QQ Group:</a:t>
            </a:r>
            <a:endParaRPr lang="en-US" altLang="en-US" sz="2000" b="1" dirty="0">
              <a:solidFill>
                <a:schemeClr val="tx1"/>
              </a:solidFill>
            </a:endParaRPr>
          </a:p>
          <a:p>
            <a:endParaRPr lang="en-US" altLang="en-US" b="1" dirty="0">
              <a:solidFill>
                <a:schemeClr val="accent2"/>
              </a:solidFill>
            </a:endParaRPr>
          </a:p>
          <a:p>
            <a:pPr marL="0" indent="0">
              <a:buNone/>
            </a:pPr>
            <a:endParaRPr lang="en-US" altLang="en-US" b="1" dirty="0">
              <a:solidFill>
                <a:schemeClr val="accent2"/>
              </a:solidFill>
            </a:endParaRPr>
          </a:p>
          <a:p>
            <a:pPr marL="457200" lvl="1" indent="0">
              <a:buFont typeface="Wingdings" panose="05000000000000000000" pitchFamily="2" charset="2"/>
              <a:buNone/>
            </a:pPr>
            <a:endParaRPr lang="en-US" altLang="en-US" b="1" dirty="0">
              <a:solidFill>
                <a:schemeClr val="accent2"/>
              </a:solidFill>
            </a:endParaRPr>
          </a:p>
          <a:p>
            <a:endParaRPr lang="en-US" altLang="en-US" b="1" dirty="0">
              <a:solidFill>
                <a:schemeClr val="accent2"/>
              </a:solidFill>
            </a:endParaRPr>
          </a:p>
          <a:p>
            <a:endParaRPr lang="en-US" altLang="en-US" b="1" dirty="0">
              <a:solidFill>
                <a:schemeClr val="accent2"/>
              </a:solidFill>
            </a:endParaRPr>
          </a:p>
          <a:p>
            <a:pPr marL="0" indent="0">
              <a:buNone/>
            </a:pPr>
            <a:endParaRPr lang="en-US" altLang="zh-CN" dirty="0"/>
          </a:p>
          <a:p>
            <a:endParaRPr lang="zh-CN" altLang="en-US" dirty="0"/>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pic>
        <p:nvPicPr>
          <p:cNvPr id="5" name="图片 4"/>
          <p:cNvPicPr/>
          <p:nvPr/>
        </p:nvPicPr>
        <p:blipFill>
          <a:blip r:embed="rId3"/>
        </p:blipFill>
        <p:spPr>
          <a:xfrm>
            <a:off x="6633210" y="2638425"/>
            <a:ext cx="3069590" cy="3866515"/>
          </a:xfrm>
          <a:prstGeom prst="rect">
            <a:avLst/>
          </a:prstGeom>
        </p:spPr>
      </p:pic>
      <p:pic>
        <p:nvPicPr>
          <p:cNvPr id="7" name="图片 6"/>
          <p:cNvPicPr/>
          <p:nvPr/>
        </p:nvPicPr>
        <p:blipFill>
          <a:blip r:embed="rId4"/>
        </p:blipFill>
        <p:spPr>
          <a:xfrm>
            <a:off x="2868295" y="2656205"/>
            <a:ext cx="3161665" cy="38265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Lab Schedule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OIP"/>
          <p:cNvPicPr>
            <a:picLocks noChangeAspect="1"/>
          </p:cNvPicPr>
          <p:nvPr/>
        </p:nvPicPr>
        <p:blipFill>
          <a:blip r:embed="rId2"/>
          <a:stretch>
            <a:fillRect/>
          </a:stretch>
        </p:blipFill>
        <p:spPr>
          <a:xfrm>
            <a:off x="10597515" y="22225"/>
            <a:ext cx="1492885" cy="793750"/>
          </a:xfrm>
          <a:prstGeom prst="rect">
            <a:avLst/>
          </a:prstGeom>
        </p:spPr>
      </p:pic>
      <p:pic>
        <p:nvPicPr>
          <p:cNvPr id="2" name="图片 1" descr="CS405-2"/>
          <p:cNvPicPr>
            <a:picLocks noChangeAspect="1"/>
          </p:cNvPicPr>
          <p:nvPr/>
        </p:nvPicPr>
        <p:blipFill>
          <a:blip r:embed="rId3"/>
          <a:stretch>
            <a:fillRect/>
          </a:stretch>
        </p:blipFill>
        <p:spPr>
          <a:xfrm>
            <a:off x="1422400" y="1058545"/>
            <a:ext cx="9175115" cy="54686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Final Projects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5"/>
          <p:cNvSpPr txBox="1"/>
          <p:nvPr/>
        </p:nvSpPr>
        <p:spPr>
          <a:xfrm>
            <a:off x="612140" y="1429257"/>
            <a:ext cx="7804784" cy="4324350"/>
          </a:xfrm>
          <a:prstGeom prst="rect">
            <a:avLst/>
          </a:prstGeom>
        </p:spPr>
        <p:txBody>
          <a:bodyPr vert="horz" wrap="square" lIns="0" tIns="13335" rIns="0" bIns="0" rtlCol="0">
            <a:spAutoFit/>
          </a:bodyPr>
          <a:p>
            <a:pPr marL="353695" indent="-341630">
              <a:lnSpc>
                <a:spcPct val="100000"/>
              </a:lnSpc>
              <a:spcBef>
                <a:spcPts val="105"/>
              </a:spcBef>
              <a:buAutoNum type="arabicPlain"/>
              <a:tabLst>
                <a:tab pos="354330" algn="l"/>
              </a:tabLst>
            </a:pPr>
            <a:r>
              <a:rPr lang="en-US" sz="2000" spc="-15" dirty="0">
                <a:latin typeface="Calibri" panose="020F0502020204030204"/>
                <a:cs typeface="Calibri" panose="020F0502020204030204"/>
              </a:rPr>
              <a:t>Object detection and tracking</a:t>
            </a:r>
            <a:endParaRPr sz="2000" spc="-10" dirty="0">
              <a:latin typeface="Calibri" panose="020F0502020204030204"/>
              <a:cs typeface="Calibri" panose="020F0502020204030204"/>
            </a:endParaRPr>
          </a:p>
          <a:p>
            <a:pPr marL="353695" indent="-341630">
              <a:lnSpc>
                <a:spcPct val="100000"/>
              </a:lnSpc>
              <a:spcBef>
                <a:spcPts val="105"/>
              </a:spcBef>
              <a:buAutoNum type="arabicPlain"/>
              <a:tabLst>
                <a:tab pos="354330" algn="l"/>
              </a:tabLst>
            </a:pPr>
            <a:endParaRPr sz="2000" spc="-10" dirty="0">
              <a:latin typeface="Calibri" panose="020F0502020204030204"/>
              <a:cs typeface="Calibri" panose="020F0502020204030204"/>
            </a:endParaRPr>
          </a:p>
          <a:p>
            <a:pPr marL="353695" indent="-341630">
              <a:lnSpc>
                <a:spcPct val="100000"/>
              </a:lnSpc>
              <a:spcBef>
                <a:spcPts val="105"/>
              </a:spcBef>
              <a:buAutoNum type="arabicPlain"/>
              <a:tabLst>
                <a:tab pos="354330" algn="l"/>
              </a:tabLst>
            </a:pPr>
            <a:r>
              <a:rPr lang="en-US" sz="2000" spc="-10" dirty="0">
                <a:latin typeface="Calibri" panose="020F0502020204030204"/>
                <a:cs typeface="Calibri" panose="020F0502020204030204"/>
              </a:rPr>
              <a:t>GAN for self driving data augmentation</a:t>
            </a:r>
            <a:endParaRPr sz="2000">
              <a:latin typeface="Calibri" panose="020F0502020204030204"/>
              <a:cs typeface="Calibri" panose="020F0502020204030204"/>
            </a:endParaRPr>
          </a:p>
          <a:p>
            <a:pPr>
              <a:lnSpc>
                <a:spcPct val="100000"/>
              </a:lnSpc>
              <a:spcBef>
                <a:spcPts val="20"/>
              </a:spcBef>
              <a:buFont typeface="Calibri" panose="020F0502020204030204"/>
              <a:buAutoNum type="arabicPlain"/>
            </a:pPr>
            <a:endParaRPr sz="2900">
              <a:latin typeface="Times New Roman" panose="02020603050405020304"/>
              <a:cs typeface="Times New Roman" panose="02020603050405020304"/>
            </a:endParaRPr>
          </a:p>
          <a:p>
            <a:pPr marL="353695" indent="-341630">
              <a:lnSpc>
                <a:spcPct val="100000"/>
              </a:lnSpc>
              <a:spcBef>
                <a:spcPts val="5"/>
              </a:spcBef>
              <a:buAutoNum type="arabicPlain"/>
              <a:tabLst>
                <a:tab pos="354330" algn="l"/>
              </a:tabLst>
            </a:pPr>
            <a:r>
              <a:rPr lang="en-US" sz="2000" spc="-5" dirty="0">
                <a:latin typeface="Calibri" panose="020F0502020204030204"/>
                <a:cs typeface="Calibri" panose="020F0502020204030204"/>
              </a:rPr>
              <a:t>CARLA Simulator</a:t>
            </a:r>
            <a:endParaRPr sz="2000">
              <a:latin typeface="Calibri" panose="020F0502020204030204"/>
              <a:cs typeface="Calibri" panose="020F0502020204030204"/>
            </a:endParaRPr>
          </a:p>
          <a:p>
            <a:pPr>
              <a:lnSpc>
                <a:spcPct val="100000"/>
              </a:lnSpc>
              <a:spcBef>
                <a:spcPts val="25"/>
              </a:spcBef>
              <a:buFont typeface="Calibri" panose="020F0502020204030204"/>
              <a:buAutoNum type="arabicPlain"/>
            </a:pPr>
            <a:endParaRPr sz="2900">
              <a:latin typeface="Times New Roman" panose="02020603050405020304"/>
              <a:cs typeface="Times New Roman" panose="02020603050405020304"/>
            </a:endParaRPr>
          </a:p>
          <a:p>
            <a:pPr marL="353695" indent="-341630">
              <a:lnSpc>
                <a:spcPct val="100000"/>
              </a:lnSpc>
              <a:buAutoNum type="arabicPlain"/>
              <a:tabLst>
                <a:tab pos="354330" algn="l"/>
              </a:tabLst>
            </a:pPr>
            <a:r>
              <a:rPr lang="en-US" sz="2000" spc="-5" dirty="0">
                <a:latin typeface="Calibri" panose="020F0502020204030204"/>
                <a:cs typeface="Calibri" panose="020F0502020204030204"/>
              </a:rPr>
              <a:t>Traffic sign &amp; lane</a:t>
            </a:r>
            <a:endParaRPr lang="en-US" sz="2000" spc="-5" dirty="0">
              <a:latin typeface="Calibri" panose="020F0502020204030204"/>
              <a:cs typeface="Calibri" panose="020F0502020204030204"/>
            </a:endParaRPr>
          </a:p>
          <a:p>
            <a:pPr marL="353695" indent="-341630">
              <a:lnSpc>
                <a:spcPct val="100000"/>
              </a:lnSpc>
              <a:buAutoNum type="arabicPlain"/>
              <a:tabLst>
                <a:tab pos="354330" algn="l"/>
              </a:tabLst>
            </a:pPr>
            <a:endParaRPr sz="2000">
              <a:latin typeface="Calibri" panose="020F0502020204030204"/>
              <a:cs typeface="Calibri" panose="020F0502020204030204"/>
            </a:endParaRPr>
          </a:p>
          <a:p>
            <a:pPr marL="353695" indent="-341630">
              <a:lnSpc>
                <a:spcPct val="100000"/>
              </a:lnSpc>
              <a:buAutoNum type="arabicPlain"/>
              <a:tabLst>
                <a:tab pos="354330" algn="l"/>
              </a:tabLst>
            </a:pPr>
            <a:r>
              <a:rPr sz="2000">
                <a:latin typeface="Calibri" panose="020F0502020204030204"/>
                <a:cs typeface="Calibri" panose="020F0502020204030204"/>
              </a:rPr>
              <a:t> </a:t>
            </a:r>
            <a:r>
              <a:rPr lang="en-US" sz="2000">
                <a:latin typeface="Calibri" panose="020F0502020204030204"/>
                <a:cs typeface="Calibri" panose="020F0502020204030204"/>
              </a:rPr>
              <a:t>Vehicle road cooperative</a:t>
            </a:r>
            <a:endParaRPr sz="2000">
              <a:latin typeface="Calibri" panose="020F0502020204030204"/>
              <a:cs typeface="Calibri" panose="020F0502020204030204"/>
            </a:endParaRPr>
          </a:p>
          <a:p>
            <a:pPr marL="353695" indent="-341630">
              <a:lnSpc>
                <a:spcPct val="100000"/>
              </a:lnSpc>
              <a:buAutoNum type="arabicPlain"/>
              <a:tabLst>
                <a:tab pos="354330" algn="l"/>
              </a:tabLst>
            </a:pPr>
            <a:endParaRPr sz="2000">
              <a:latin typeface="Calibri" panose="020F0502020204030204"/>
              <a:cs typeface="Calibri" panose="020F0502020204030204"/>
            </a:endParaRPr>
          </a:p>
          <a:p>
            <a:pPr marL="353695" indent="-341630">
              <a:lnSpc>
                <a:spcPct val="100000"/>
              </a:lnSpc>
              <a:buAutoNum type="arabicPlain"/>
              <a:tabLst>
                <a:tab pos="354330" algn="l"/>
              </a:tabLst>
            </a:pPr>
            <a:r>
              <a:rPr lang="en-US" sz="2000">
                <a:latin typeface="Calibri" panose="020F0502020204030204"/>
                <a:cs typeface="Calibri" panose="020F0502020204030204"/>
              </a:rPr>
              <a:t>RL for autonomous driving simulator</a:t>
            </a:r>
            <a:endParaRPr lang="en-US" sz="2000">
              <a:latin typeface="Calibri" panose="020F0502020204030204"/>
              <a:cs typeface="Calibri" panose="020F0502020204030204"/>
            </a:endParaRPr>
          </a:p>
          <a:p>
            <a:pPr marL="353695" indent="-341630">
              <a:lnSpc>
                <a:spcPct val="100000"/>
              </a:lnSpc>
              <a:buAutoNum type="arabicPlain"/>
              <a:tabLst>
                <a:tab pos="354330" algn="l"/>
              </a:tabLst>
            </a:pPr>
            <a:endParaRPr lang="en-US" sz="2000">
              <a:latin typeface="Calibri" panose="020F0502020204030204"/>
              <a:cs typeface="Calibri" panose="020F0502020204030204"/>
            </a:endParaRPr>
          </a:p>
          <a:p>
            <a:pPr marL="353695" indent="-341630">
              <a:lnSpc>
                <a:spcPct val="100000"/>
              </a:lnSpc>
              <a:buAutoNum type="arabicPlain"/>
              <a:tabLst>
                <a:tab pos="354330" algn="l"/>
              </a:tabLst>
            </a:pPr>
            <a:r>
              <a:rPr lang="en-US" sz="2000">
                <a:latin typeface="Calibri" panose="020F0502020204030204"/>
                <a:cs typeface="Calibri" panose="020F0502020204030204"/>
              </a:rPr>
              <a:t>Semantic segmentation</a:t>
            </a:r>
            <a:endParaRPr lang="en-US" sz="2000">
              <a:latin typeface="Calibri" panose="020F0502020204030204"/>
              <a:cs typeface="Calibri" panose="020F0502020204030204"/>
            </a:endParaRPr>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62850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Lab Report &amp; Grading Guidelines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2" name="文本框 1"/>
          <p:cNvSpPr txBox="1"/>
          <p:nvPr/>
        </p:nvSpPr>
        <p:spPr>
          <a:xfrm>
            <a:off x="786765" y="1443990"/>
            <a:ext cx="10025380" cy="1753235"/>
          </a:xfrm>
          <a:prstGeom prst="rect">
            <a:avLst/>
          </a:prstGeom>
          <a:noFill/>
        </p:spPr>
        <p:txBody>
          <a:bodyPr wrap="square" rtlCol="0" anchor="t">
            <a:spAutoFit/>
          </a:bodyPr>
          <a:p>
            <a:pPr marL="285750" indent="-285750">
              <a:buFont typeface="Wingdings" panose="05000000000000000000" charset="0"/>
              <a:buChar char="Ø"/>
            </a:pPr>
            <a:r>
              <a:rPr lang="zh-CN" altLang="en-US"/>
              <a:t>Lab report </a:t>
            </a:r>
            <a:endParaRPr lang="zh-CN" altLang="en-US"/>
          </a:p>
          <a:p>
            <a:pPr marL="742950" lvl="1" indent="-285750">
              <a:buFont typeface="Wingdings" panose="05000000000000000000" charset="0"/>
              <a:buChar char="ü"/>
            </a:pPr>
            <a:r>
              <a:rPr lang="zh-CN" altLang="en-US"/>
              <a:t> Follow the lab instructions</a:t>
            </a:r>
            <a:endParaRPr lang="zh-CN" altLang="en-US"/>
          </a:p>
          <a:p>
            <a:pPr marL="742950" lvl="1" indent="-285750">
              <a:buFont typeface="Wingdings" panose="05000000000000000000" charset="0"/>
              <a:buChar char="ü"/>
            </a:pPr>
            <a:r>
              <a:rPr lang="zh-CN" altLang="en-US"/>
              <a:t> Testing the algorithms and discuss your observations [25%]</a:t>
            </a:r>
            <a:endParaRPr lang="zh-CN" altLang="en-US"/>
          </a:p>
          <a:p>
            <a:pPr marL="742950" lvl="1" indent="-285750">
              <a:buFont typeface="Wingdings" panose="05000000000000000000" charset="0"/>
              <a:buChar char="ü"/>
            </a:pPr>
            <a:r>
              <a:rPr lang="zh-CN" altLang="en-US"/>
              <a:t> Develop new algorithms </a:t>
            </a:r>
            <a:r>
              <a:rPr lang="en-US" altLang="zh-CN"/>
              <a:t>(bonus)</a:t>
            </a:r>
            <a:endParaRPr lang="zh-CN" altLang="en-US"/>
          </a:p>
          <a:p>
            <a:pPr marL="742950" lvl="1" indent="-285750">
              <a:buFont typeface="Wingdings" panose="05000000000000000000" charset="0"/>
              <a:buChar char="ü"/>
            </a:pPr>
            <a:r>
              <a:rPr lang="zh-CN" altLang="en-US"/>
              <a:t> Describe your methods </a:t>
            </a:r>
            <a:r>
              <a:rPr lang="en-US" altLang="zh-CN"/>
              <a:t>(bonus)</a:t>
            </a:r>
            <a:endParaRPr lang="zh-CN" altLang="en-US"/>
          </a:p>
          <a:p>
            <a:pPr marL="742950" lvl="1" indent="-285750">
              <a:buFont typeface="Wingdings" panose="05000000000000000000" charset="0"/>
              <a:buChar char="ü"/>
            </a:pPr>
            <a:r>
              <a:rPr lang="zh-CN" altLang="en-US"/>
              <a:t> Validating the algorithms and discuss your observations[75%]</a:t>
            </a:r>
            <a:endParaRPr lang="zh-CN" altLang="en-US"/>
          </a:p>
        </p:txBody>
      </p:sp>
      <p:sp>
        <p:nvSpPr>
          <p:cNvPr id="4" name="文本框 3"/>
          <p:cNvSpPr txBox="1"/>
          <p:nvPr/>
        </p:nvSpPr>
        <p:spPr>
          <a:xfrm>
            <a:off x="396240" y="5951855"/>
            <a:ext cx="11399520" cy="645160"/>
          </a:xfrm>
          <a:prstGeom prst="rect">
            <a:avLst/>
          </a:prstGeom>
          <a:noFill/>
        </p:spPr>
        <p:txBody>
          <a:bodyPr wrap="square" rtlCol="0" anchor="t">
            <a:spAutoFit/>
          </a:bodyPr>
          <a:p>
            <a:r>
              <a:rPr lang="zh-CN" altLang="en-US" b="1">
                <a:solidFill>
                  <a:srgbClr val="FF0000"/>
                </a:solidFill>
              </a:rPr>
              <a:t>we will deduct scores according to this rule, but we will not strictly follow it all the time. In some cases, we may decide to detract more or less points based on the perceived gravity of the mistakes</a:t>
            </a:r>
            <a:r>
              <a:rPr lang="en-US" altLang="zh-CN" b="1">
                <a:solidFill>
                  <a:srgbClr val="FF0000"/>
                </a:solidFill>
              </a:rPr>
              <a:t>.</a:t>
            </a:r>
            <a:endParaRPr lang="en-US" altLang="zh-CN"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tags/tag1.xml><?xml version="1.0" encoding="utf-8"?>
<p:tagLst xmlns:p="http://schemas.openxmlformats.org/presentationml/2006/main">
  <p:tag name="KSO_WM_UNIT_TABLE_BEAUTIFY" val="smartTable{a5373082-e196-4454-b16f-849618aee98a}"/>
</p:tagLst>
</file>

<file path=ppt/tags/tag4.xml><?xml version="1.0" encoding="utf-8"?>
<p:tagLst xmlns:p="http://schemas.openxmlformats.org/presentationml/2006/main">
  <p:tag name="COMMONDATA" val="eyJoZGlkIjoiODM1MjNhM2UxM2RjNjU5MTgzYTRmZmY1YTdkMTE0M2YifQ=="/>
  <p:tag name="KSO_WPP_MARK_KEY" val="60a58144-94ec-411c-a521-4bf18a5ecb39"/>
  <p:tag name="commondata" val="eyJoZGlkIjoiYTkxZWJlOGNkMTIwMTEyNjRhMWU0MzM1YzQ4ZWMzZT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Tg5ODIwMTg0OTgwIiwKCSJHcm91cElkIiA6ICIxNzIxNjMwNzYiLAoJIkltYWdlIiA6ICJpVkJPUncwS0dnb0FBQUFOU1VoRVVnQUFCTUFBQUFWVENBWUFBQUFyejFUUEFBQUFDWEJJV1hNQUFBc1RBQUFMRXdFQW1wd1lBQUFnQUVsRVFWUjRuT3pkZVZoVVpjTUc4SHVBWVVjRVJGUkVNVFVYWENuUk5MZE1FMVBjTXJmNk5OL1NzdHpTRWhmTU5kYzBVRUZ6WHhNek1RVTNVQlFFOFRVUlJVSkZERUVsUUJBUUdaWlp2ajk0WjJLWUdSaVF6ZUgrWFZkWGN0Wm44RHpIT2ZkNUZvRk1KcE9CaUlpSWlJaUlpSWpvTlNVUUNBU2xyZGVycm9JUUVSRVJFUkVSRVJIVkJ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VJFUkVSS1RUR0lBUkVSRVJFUkVSRVpGT1l3QkdSRVJFUkVSRVJFUTZqUUVZRVJFUkVSRVJFUkhwTkFaZ1JFUkVSRVJFUkVTazB4aUFFUkVSRVJFUkVSR1JUbU1BUmtSRVJFUkVSRVJFT28wQkdCRVJFUkVSRVJFUjZUUUdZRVJFUkVSRVJFUkVwTk1ZZ0JFUkVSRVJFUkVSa1U1akFFWkVSRVJFUkVSRVJEcU5BUmdSRVJFUkVSRVJFZWswQm1CRVJFUkVSRVJFUktUVEdJQVJFUkVSRVJFUkVaRk9Zd0JHUkVSRVJFUkVSRVE2alFFWUVSRVJFUkVSRVJIcE5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XRaQlVLc1dGQ3hjUUhoNWUwMFZSY2YzNmRUeDgrTERNWldYWnRXc1hGaXhZZ0p5Y25BcVhKU1ltcHRUMW9hR2gyTGx6SjZSU2FZWFBRYlZUYmE0anI2cXdzQkFGQlFYVmNxN0l5RWpzMmJPbjF0VVJtVXlHME5CUVNDU1NjdTkzNXN3WmlNWGlLaXFaN3VQMXgrdFBWeG5VZEFHSWlJaUlTRlZoWVNGMjc5NE5xVlNLdDk5K0c0YUdobHJ2NiszdERUOC92M0tmTXpBd1VLdnRGaTVjaUFFREJzRGQzYjNVWmFWSlRFekVzV1BIMExOblQ1aWJtNWU3ckFCdyt2UnBiTnEwQ1FzV0xNQjc3NzJuZHB0cjE2N2gzTGx6bURKbGlsYkhQSFRvRVBidTNWdWg4Z0RhL3c3cDFkVjBIUkdKUkhCemN5djNNY282TGdENCt2cml5cFVyOFBUMGhKR1JrZEs2bEpTVVVzT0pldlhxd2RMU0VnRHc4T0ZEdlBIR0c2V2VPeW9xQ3IvKytpcysvZlJUNk9scDN6NGlQajRlN3U3dUdEVnFGTWFQSDYreWZzcVVLVWhLU3Fwd25UaHg0Z1M4dmIweFpNZ1F6Smt6Uit2OWJ0NjhpVTJiTmlFOFBCeExsaXlCVUNoRWRIUTBrcE9UdGRxL1JZc1dhTjI2TlFCZy8vNzlPSERnZ05ydHpwNDlxOVY5cFZtelpsaXhZb1hXNWE4TmVQM3grdE5WRE1DSWlJaUlhc2lGQ3hkS1hkK2hRd2RjdkhnUlBqNCs2TkNoZzhidHpNek0wS05IRDVYbDJvWlJRVUZCK1BQUFA3WGF0akxrNStkanhZb1ZFSXZGQ0FrSndjQ0JBN1hhcitTRHpLQkJnK0R2NzQrTkd6ZWlSWXNXYU5HaWhjbytVcWtVQW9HZ1hBOVdBTEI3OTI2VlphZE9uWUtmbjErcDY2aHkxZVk2WW14c3JQWmFPSGZ1SEh4OWZaWFdxVnVtU1VaR0JuNzc3VGZrNXVaaTZOQ2hpdVdIRHgrR3JhMHRsaXhaVW1wcnk4OCsrd3dUSmt6QTVjdVhzWExsU2t5ZlBoMGpSNDdVdUwxTUpnTUFDQVNDTXN0VzNJVUxGNUNabVlsbXpacVZhejl0cEtTa1lQZnUzVEF5TXNLRUNSUEt0YSt6c3pObXpwd0pUMDlQTEZ1MkRFdVhMa1ZBUUVDWjE1TGMyTEZqRlFFRUFEZzZPbUxSb2tXS24xTlRVeFUvanhrelJySDh5Wk1uT0hic0dLWk5td1pqWTJQRjhucjE2cFdyL09XaDdiMnpMSzZ1cnZqMjIyOEI4UG9EZVAzcE1nWmdSRVJFUkRWa3pabzFXbTNuNys4UGYzOS9qZXNkSFIzVlB0d1BHREJBcStQZnUzZXYyZ0l3cVZTS2Rldlc0Y21USndDQWp6NzZDRU9HREZHN3JVd213NDRkT3hBUkVZRjMzbmxIWmIyQmdRRVdMRmlBTDcvOEVzdVhMNGUzdHplTWpJeVV1cDRVRmhaQ0tCUnFiTEdncDZjSEF3UFZyOFFPRGc0cXkrU3RHa3BiUjVXck50Y1JnVUNnOVhWUzJyVlQwcFl0VzlDL2YzK01IajBhUU5IdklDTWpBL1hyMXdjQWJOKytIVktwRks2dXJ2anFxNjh3WXNRSUFJQkVJc0hnd1lOaFltSUNBT2pSb3dmYXQyOFBiMjl2Q0lWQ1JaZ2hsVW9Wb1FNQVJYMlJ5V1FxM2IzMDlmWFZsbEVpa1NBNE9CaU5HemRXV3pkZmhWUXF4WVlORzVDWGw0ZXZ2LzRhZG5aMjVUN0cwS0ZEa1plWGg2Q2dJR1JrWkdEV3JGbjQ2cXV2eXR6dm80OCtVbGttRkFyaDZPaW8rTGw0UzhQaUFWRklTQWlNalkzVkhxT3FsQlhPeUdReS9QNzc3eWdvS01EQWdRTmhhMnVyZHJzMzMzeFQ4V2RlZjd6K2RCa0RNQ0lpSXFJYWN2YnNXYVdmcjE2OWl0emNYSTBQNVNrcEtZaUtpc0tnUVlPVTNwYVg5ODE1ZVVSSFI2Tk5temJsNmw0bTkvejVjMWhZV0NnQ0pwbE1obzBiTitMS2xTdFlzV0lGcmw2OWl1UEhqOFBSMFJFZmZQQ0IwcjR2WDc3RSt2WHJFUkVSZ2JmZmZsdnBEWGh4RGc0T21ESmxDdExUMHlFUUNCQVVGSVQxNjllcmJQZmhoeCtxM2QvRnhRV3JWcTBxOTJlajZsSGI2OGpMbHkrUmtaR2h0Q3dyS3dzQWtKU1VWT295dWVLaDJNbVRKM0h0MmpYczM3OGZOalkyaUkyTnhmMzc5ekYvL253SWhVTEZkZzhmUG9SVUtrV1RKazBVeTdLenN3RUFGaFlXQUFBakl5T3NYTGtTTTJiTWdKZVhGeXdzTE5DM2IxOE1IejRjZVhsNUt1VndkWFZWV2FhcCsxaElTQWllUFh1R3VYUG5scnQxWlZsMjc5Nk5xS2dvdlBYV1d4ZytmTGhpZVg1K1BqdzlQZkhoaHgvQ3ljbEo3YjQ3ZCs2RXI2OHZBZ01EOGRGSEgySFVxRkdLOHNtRG1mS0tpNHZUMk5KS0pwUGg1Y3VYQUlxNmRUZHExRWhsVE1PS2R2SFd4bWVmZlZicWVuOS9meFFVRktCMTY5YjQ3cnZ2eXF3SHZQNTQvZWs2Qm1CRVJFUkVXaEJMOHhHZmNRT1BzLzdDazZ5N3lNejdCM25pSE9TTGN6R3MzYmZvMG5od3VZOVovTzIyVENhRG41OGYvdnJyTDlqYjI2djlndTNqNDRPSWlBZzBidHdZWGJ0MmZhWFBvNDMvL3ZlL1dMUm9FYjcvL3ZzS2RiWFp0bTBiYnR5NGdWMjdkc0hZMkJpclY2OUdlSGc0NXN5WkF4Y1hGN3o5OXR2SXpzN0doZzBiRUJjWGh5KysrQUpHUmtZSUN3dkQxcTFia1phV0JqYzNOMHlmUGwxalN3QUFpcFlLUUZGTGhxbFRweXArUG5QbURESXlNakJ4NGtTVi9mYnQyNmZVVmFTNDBqNXZaWFU3S3VubnNBbkl5a3Vwa21QWHRPSHR2OVBKT2hJV0ZxWTJjQVdnZG53ZWRjdmtEL25YcjErSHQ3YzMrdlhyaDl6Y1hPVG01bUxmdm4xbzNMZ3gzbnp6VFNRbEphRnAwNllRQ0FUNDlkZGZZV3BxaWpadDJpQWpJd1A2K3ZvSUNRa0JBS1ZXUGhZV0ZsaStmRGxtekppQm1KZ1k5TzNiRnpObXpGQnFhUk1jSEl6bzZHak1uRGxUc1N3OFBCd1JFUkVhUC9kdnYvMEdvUExyUWtoSUNIeDlmV0Z0YlExM2QzZWx3R2J2M3IwSURBeEVibTZ1eGdDaXBNb0lSeHdkSGJGczJUTEZ6Nm1wcWZqdXUrOEFBSThmUDFiNU95M1ozYStteGdWTVMwdkRybDI3SUJBSU1IUG16RExETDE1L3ZQN3FBZ1pnUkVSRVJLVjQ5aklSWVk5ODhWZHFDQW9rdWRBVEdNRE92QVhzNjdXRmliQWVqQTNNMGJ4K3AxYytqMEFnd0tKRml6QnQyalNzV3JVS1BqNCtTdDNxUWtKQ0VCRVJnZEdqUjJ2OVlLL3RMRjZhWnQ5eWRuYUdwYVVsL1AzOXkvMmdJUktKRUI0ZWpwWXRXOExTMGhMUjBkRzRmdjA2WnMrZXJYalRyNmVuaDhXTEYyUFBuajA0Y3VRSXdzUEQwYkJoUThURXhNRE96ZzRyVjY1RTkrN2R5M1ZlUjBkSHBlNGlZV0ZoQUpUSFNwSGJ1M2V2eGdDc0pzWUE2OXZpVTJUbHBiN1NNV29qZ1VDZ3MzVkV6cy9QVDlIUzRyZmZmc012di95aTlPQ3BidG54NDhmaDQrT2orTm5LeWdvT0RnNjRjT0dDeW5oQi8vblBmd0FVamNPMGI5OCtoSVNFS0lLRXNXUEhLclo3NDQwM1ZCN09telZyQm05dmI5amIyd01vR2p1dnVBY1BIdUR1M2J0S0xYRFMwdEkwQmhCaFlXR0lpNHNEb0xtTFdrWEV4TVJnL2ZyMUVBcUZXTFpzbWFMTEhRRGN2WHNYdi8vK082eXRyY3MxSUxsWUxDNnpYdmJ2M3g4TkdqVFF1RjRvRkNxMWRGTEgxOWRYWmRuVHAwL0xWZGJLSkpQSnNHN2RPdVRrNUdERWlCRm8yN1p0bWZ2dyt1UDFWeGN3QUNNaUlpSlNRMVQ0QWhmaWR5THlhUUNFZXNad3N1dUhUbzNlaDRPbEUvVDFoR1Vmb0FLc3JhMHhlL1pzM0xselJ5bVl5Y3pNaEplWEY3cDA2WUl2dnZoQzYrTnA2dmFuTFFNREF3d1lNQURIangvWGFqYXY0aTVkdW9TOHZEeEZHVHAyN0loOSsvYXBmTkYvOXV3WnpNM05ZV1ZsaGJTME5LU2xwUUVBdW5YckJuTnpjMGdrRXJVUE9TVm54eG81Y2lTbVQ1K3VzdDJ6WjgvUXNHRkRsZVV5bVF3RkJRVWFBN0NhR0FPc2F4UFZMa0NrckxiVmtjclVxbFVyTEY2OEdKOS8vamtPSHo0TW9HaU1wNU1uVDBJa0VtSHMyTEVJRGc3RytmUG5NV1hLRk1VTWxDdFdySUJJSklLSmlRbTZkdTJxZGt3N2VmaWdqbGdzVnJ1UHBtMTM3TmlodEN3Mk5oYkJ3Y0VxMno1Ly9oeEEwWXliNmhTdnIvZnYzOGZDaFF1Um41K1BCUXNXS0FVMmVYbDVXTGR1SFFCZzNyeDU1YXByaFlXRitPV1hYMHJkcGwyN2RxVUdFS1YxUVpPenRyWUdVTlFpYWZmdTNYQndjRkIwVGFzSmUvZnVSVlJVRkV4TVRQRDIyMjlydFErdlAxNS9kUUVETUNJaUlxSVNIbWY5aFdOM1Z1QkZmZ2E2TzR4R0g4ZUpNQkZXelV4S216ZHZ4c21USjFXV0h6dDJUR1ZaVkZRVUJnOVc3VWEyYjk4K3BUZkVEZzRPNk5xMXE5b3hWZFNKalkxRlFrS0Mybld1cnE0NGZ2dzRBZ0lDTUdQR0RLMk9Cd0NuVDUrR3BhVWwrdlhycDFqV29FRUQ1T2JtSWlZbVJ0RWk3TUdEQndDQXRtM2JZdkxreWJDeXNzS3BVNmR3K3ZScCtQdjd3OWpZR0czYnRrV0xGaTNRdEdsVE5HalFBSTBhTllLTGk0dmlRV1RMbGkxcXk1Q2JtNHZVMUZRNE96dXJyQk9KUkFBQVUxTlR0ZnVxRzZ1cHRIR2M1T3VvOHRYMk9nSVV6Y0FtdjVhMEhRTXNNek5UNVRobGRaa2FNbVFJK3ZidGk0aUlDT3pidHcrVEprMUNVbEtTU3V1eThoQ0pSQnFENEpKOGZYM3g1TWtUMk52Ykt5YXlTRWhJS0xXVmk2WjE4Z0FpTGk0TzgrZlBSMjV1TG1iTW1JSCsvZnNyYmVmbDVZV2twQ1NNSGowYTNicDEwNnFjSmJtN3U2dU1HNWVRa0ZCbVdOcXBVeWQ4K2VXWGNIRnhVU3dUaVVRSUN3dXI5TEduS2t0d2NEQisvZlZYMUs5Zkh6S1pESXNYTDBaZ1lDQVNFaEx3OU9sVDlPelpVK08rdlA1NC9lazZCbUJFUkVSRXhmeVZHb0xmNzZ5RWxVbGpUSFh4aHAxNXkybzVyM3hNajRvbzNsVURBSVlORzRaaHc0WnB2WC9KTC96Rk9UbzZvblhyMWdnT0RzWlhYMzJsMVp2NmUvZnU0ZTdkdXhnM2JweGk0T1JObXpiaDl1M2JlUExrQ1dReUdZUkNJWnljbkRCdDJqUTBhTkFBaVltSjZObXpKeXd0TGRHalJ3OWtaV1VoSWlJQ04yN2N3SjA3ZHhBVkZhVTQvcmZmZmd0WFYxZkZXM3BOQWRqTm16Y2hrOG1VWmppVGt3L0NyQ2tBVXpkV2t6YnJxT3JVMWpvQ0FOOTg4NDNLTW0zSEFGT24rT3grOHBZMmNuWjJkZ2dNREVTblR0cDFLNzF4NHdaT256Nk5yNzc2Q21abVppcnJzN096WVdKaW9naUZnWDluNXBNdk16UTB4TU9IRDNIdzRFRzg4ODQ3c0xHeFVRUVFycTZ1YW9QRUtWT21JQ2twcWRSZ0pEdzhIS3RYcjBaK2ZqNisrZVlibGM5Ni92eDVCQVlHd3NuSnFWd3QreXBEVWxJU2JHeHNZR05qbzdUY3hNUUU3Ny8vUGg0L2ZxeTBYRDZ6WVZWT1NsS1dHemR1WU4yNmRSQUtoVmkrZkRuV3IxK3ZDRjgzYjk2TTI3ZHZvMWV2WHZqNjY2ODF6Z2dKOFBxVDQvV25leGlBRVJFUkVmM1BYNm1YY2V6T1NyU3c2b3F4blpiQ1VGOTlPRklWU282TFVoRVBIejVVdEtncTdSemFiaWZYdDI5ZjdOeTVFMWV2WGtYdjNyM0xMSWVmbng4TURBeVVIaWJhdG0yTG5Kd2NEQjQ4R0czYXRFSDc5dTBWTTBzZVBIZ1FCdzRjd0toUm94VGJXMXBhNG9NUFBsRE1EcG1Sa1lHRWhBU2twYVdwekJpcGlieGJqTG91UVBMdUlTVWZ5RnhkWGRHdFd6ZEZhSmFibTR1Tkd6Y2lKQ1FFWDM3NUpZWU9IWXBGaXhZaE9Ua1pLMWV1Vkl3M2xwR1JnV2ZQbm1sVkxxcVkybGhIbWpWckJqYzNOMHlkT2hWR1JrWUFvR2dkTTN2MmJMUnAwMGJqTVc3ZHVxVVlPTHlrbjM3NkNRQXdkKzVjZUh0N0l6OC9YekdlVDFaV0Z1N2Z2NDk3OSs0cEJnTUhsQWNFOS9MeVFydDI3UUFBMTY1ZFEwaElDQ1pNbUlEeDQ4ZHJMRS9KaC8vaXkyYk5tZ1doVUFoRFEwTjgvZlhYT0hMa2lNYmphQ3NnSUFDZW5wN1ExOWZIL1BuelZWckl4TWZIWS9QbXpiQ3lzb0tIaDBlbGp2ZWtEVzNDeXVMZDhYSnpjd0ZBY1IxVXR4czNibURKa2lXUXlXUllzR0NCNHU5ZmJzbVNKZkQyOXNiRml4Y1JHUm1KeVpNblkrVElrV29ERTE1L3ZQNTBGUU13SWlJaUloUU5kdThYc3hZdHJkL0MyRTdMWWFCbldDM25sVXFsbGZiRit1clZxOWk3ZDYvRzlmS0hkbTIzayt2WHJ4OTI3dHlKOCtmUGx4bUFwYVdsNGZMbHkralRwNDlTQ3dOWFYxYzRPenNqTWpJU3ljbkpTRTVPVnF5TGlvcUNnWUVCUWtORE5SN1gyTmk0ekZZNHhUMTU4Z1JYcmx4Qng0NGQwYWhSSTVYMTJkblpBRlFETUd0cmE4VjRLcEdSa2ZEMDlFUjZlam9XTEZpZ09QL3k1Y3V4YU5FaWZQUE5ONWc4ZVRKR2pCaWh0QjlWcnRwYVI1S1NrbUJtWm9ZUkkwWWdOYlZvOGdLSlJJTE5temRETEJaREtCU3E3UzRyWjIxdGpSRWpSaUFwS1FuVzF0WksxMkxqeG8wVmYyN2F0S2xTNjVqZzRHQTBhOVlNUC96d0F3RGczTGx6OFBYMVZacWN3YzdPVHZIbmlJZ0lPRGc0b0dYTGxuQjNkMWNxUTBGQkFUWnQyZ1NaVElheFk4ZWlSWXNXYXN2YXRtMWIyTmpZd05EUVVPbllyNkpEaHc1d2NIREE3Tm16MGJGalI2VjF6NTgvaDRlSEI4UmlNVHc4UEJTdFlJS0RnK0hyNjR1ZmZ2cEpiV3VpeWhRWUdJajgvSHhrWjJmRDF0WVdTVWxKbURKbGlsS0xvdUovdjArZlBvVkFJRkJwYlZnZExsNjhpUFhyMTBNbWsySFJva1Y0OTkxM1ZiYXh0TFRFZ2dVTDBMZHZYL3o4ODgvdzhmSEJwVXVYTUcvZVBEUnIxa3hwVzE1L3ZQNTBGUU13SWlJaXF2UEUwZ0ljdTdNUzVvWlcrS2pEa21vTHZ3QWdQejlmMFJLcXNwVHM4bkhvMENHMUQvUGFibWRuWjRlMmJkdmkyYk5uWmM2R2QrblNKWWpGWXFXWndlUWVQSGlBalJzM2F0eTN0SFgyOXZaYUIyQlNxUlEvLy93ekpCS0pVbGVlNHVRREpGdFlXS2lzZS9Ub0VmYnYzNCtRa0JEWTJ0cGl3NFlOU29NaW01aVlZTjI2ZGRpeVpRdTJiOStPVTZkT1ljeVlNUmd3WUFCTVRFeTBLaU5wcjdiV2tiSmFhRXliTmszcjhzaTc5Y29WYjAyWW1wcXE2TElMRklVZHZYdjNWa3pHVU5ya0RBOGVQRUJ5Y2pJbVRab0VBQ3F0WENJaUlpQ1R5V0JpWW9JblQ1N2c4ODgvTDdXYzVRbWh5OUs4ZVhQczNMbFRwUVZTWVdFaGZ2amhCNlNscGVHNzc3NVRDaWVrVWluaTQrT3haY3NXeko4L1grdHp2WGp4UWpIQmhwejhIbENhME5CUWJOaXdBV2ZQbmkxejI4aklTRmhhV3BaNWo2eE1NcGtNdTNidGdxK3ZMMHhOVGJGdzRjSXlaODd0MmJNbm5KeWNzSEhqUm9TSGgrUExMNy9FcDU5K2luSGp4aW0yNGZYSDYwOVhNUUFqSWlLaU9pL293UTZrdm55SXo1eC9ocEZCOVhWN0JJcTZrNWlibTFmck9TdGkyYkpsV3JWd0dqTm1ESnlkbmRYT0dObXJWeStWUUNFOVBSMFRKa3pBbURGak5ENzhmUEhGRjFvSElES1pERnUzYmtWVVZCVDY5T21qY1FhMDhQQndBRVd0RytSdTM3Nk5QLzc0QTZHaG9UQXhNY0hreVpPeGI5OCtYTDU4V1NrQUE0cG15QXdJQ0VESGpoMGhFb25nNmVtSjdkdTN3OFhGQlM0dUxscDMwNlN5MWRZNlV2SmE5dmYzaDZlbkp4WXRXcVEwK1lQYzNidDNNV2ZPSERnNU9XSDkrdlZxdTU3bDUrY0RBR2JPbktsWVZySmV1THU3YXoxcm5yeUxwYnJ5QU1EUm8wZGhiVzJOVHovOUZKNmVucmgyN1ZxWkFVcGxLdms3a0VxbFdMVnFGV0pqWXpGeDRrU1YxcWdEQmd6QXBVdVhFQlFVaEY2OWVxbHQ2YVRPMXExYnNYWHIxbktYNy9uejV5cjNQWGxYdjlhdFcyUExsaTN3OWZXRlNDVENIMy84Z2R6Y1hFeWJOZzN6NTg5SG16WnQ0T3ZyVys1emFpc2xKUVZyMXF6Qm5UdDMwTEJoUTZ4WXNVTHJtWG90TFMyeGJOa3krUHY3WTl1MmJYank1QWtFQWdHdlAxNS9PbzhCR0JFUkVkVnA4ZW5YY1MzcE9QcTArQVFPOVR0VSsvbVRrNVBSc0dIRGFqOXZlWlduZTEvTGx0cFBISER3NEVISVpESzgvLzc3R3JmSnpzN1c2c0V1SnljSG16WnRRa2hJQ0ZxMmJJbTVjK2NDS09vYTR1WGxCVXRMU3hnYkd5TXBLUW5SMGRGbzNicTFZbWJBMk5oWWZQLzk5ekEyTnNhWU1XUHc4Y2NmQXdEMjd0MkxldlUwendEYXFsVXJUSjgrSFJFUkVRZ0lDRUJZV0ZpcFU5cFQrYjBPZGVUaHc0Zll0bTBicksydElSUUtrWmVYcHpTelhWeGNIQll2WG94NjllcGgvdno1R2dlcXpzbkpBUUNjT0hFQ09UazUrT1NUVDNEaXhBbUlSQ0tNSHo4ZUVvbEUwWnFtcE9Kak1BRkZBM2hmdUhBQnJWcTFVZ3A2NVU2ZE9vWG82R2g4OGNVWEdESmtDRTZkT29XMWE5ZGkwNlpOYU42OGVVVi9GUlVtazhudzAwOC9JU3dzRElNR0RkTDRPV2ZPbkluYnQyL2o1NTkvUm9jT0hiVHE4alZ5NUVoMDZLRCsvbDZ5KzE5eENRa0p5TXJLVXVwcUp1L3FaMmhvQ0QwOVBSZ1pHV0hwMHFXUVNDVFlzMmNQRGh3NGdObXpaMlBpeEluNDVKTlB5aXhiY1ltSmljalB6MGZyMXEzTDNEWTdPeHYzN3QxRDc5NjlNV2ZPSExXdFdjc3lkT2hRZE83Y1dkRmRuZGRmM2I3KzZnSUdZRVJFUkZTSHlSQVV2eE9OTEZxaGI0dFBxLzNzV1ZsWmVQejRNWVlQSDE3dDU2NE5BZ01ENGUvdmo4R0RCeXNHa3k5SktwVWlNek5UMGMybXBNVEVSQUJGczRiOS9mZmZ1SGJ0R3Q1NjZ5MHNYcnhZTWNOamd3WU5jT3ZXTGNYTVlnRFFybDA3cFM0czdkcTF3N3AxNjlDcVZTdkZmdkpXWXRvOGpQWG8wVU14ZXlXN1FWYWUxNldPV0ZsWlllclVxUWdORGNYeTVjdWhyNitQVHAwNm9YdjM3aENMeGRpM2J4L016TXl3ZHUzYVVtZmZlL1RvRVV4TVRHQm1acVlZMUZwUFR3OTZlbm9BQUgxOWZhV3hsZ0QxWXpBQlJZUHNwNmFtWXVqUW9Tcm5DUXNMZzdlM054d2RIVEZxMUNqbzZlbGg0Y0tGbURGakJ1Yk5tNGRseTVhaGZmdjJyL3ByMFpwTUpzT1dMVnR3L3Z4NTlPblRCM1BuenRVWUV0cmEybUx5NU1udzl2YkcxcTFic1dqUklvM0hGUXFGbUR4NU1ucjE2cVh4SGxPYVc3ZHVRU3FWWXNtU0pZcFdVZkt1ZmlLUkNQNysvamgwNkJEeTh2S3dldlZxTkd6WUVIUG56a1dYTGwyd2FkTW1SRVZGWWZIaXhWcTlRSkRKWkpnNWN5WWFOMjRNSHgrZk1yZHYzYm8xdG0zYlZtcUFvbzNpWFJkNS9kWGQ2Nit1WUFCR1JFUkVkZGFEOUQveHo0c0grTGpqVXVnSnF2OXJVV0JnSUdReUdYcjA2RkdweHkwb0tGRDZXU0tSbFBzWStmbjVTRTlQMTdoZUpCTGg2ZE9uWlM2VGs3ZTBBb3BDcmNPSEQyUC8vdjE0ODgwM01YMzZkSTNuU1V4TWhGUXFWZHNDS0NJaUFxdFhyNGFwcVNsT256Nk5KazJhWU11V0xXamV2TG5TdzR1aG9TSE9uRGtEc1ZnTWlVUUNmWDE5dFYxNE9uWHFwUGh6WGw0ZTl1L2ZEMU5UVTNUcDBrVmorVXJTRk5SUnhkVG1PbEtjbFpVVjNOemM0T2JtaHN6TVRBUUdCbUxmdm4yNGNlT0dZcHQzMzMwWEwxNjhnRlFxVlFRS0pkMjZkVXZqUU9CeUpjZGEwalFHMDU0OWV3QVV6ZUlxSjVQSmNQVG9VZXpldlJzV0ZoWll1blNwb2k0MGI5NGN5NVl0ZzRlSEIrYk9uWXR4NDhaaDNMaHhWVDZyM0QvLy9BTXZMeTljdjM1ZE1hdG1aR1FrUkNJUlJDSVJjbk56Rlg5KytmSWxSQ0lSWHJ4NEFhQm96TUVCQXdab3ZENE1EQXd3Y2VKRXJjb2h2d2JrOTQ0Yk4yNGdKU1VGMzM3N0xYNzk5VmQ0ZUhnb2JSOFJFUUV2THk5MDdkb1ZjK2JNVVpwc1k4Q0FBV2pSb2dWV3IxNk43T3hzclFLSWhJUUV2SHo1RXIxNjlkS3F2RURwclljcWd0ZGYzYjMrNmdvR1lFUkVSRlJuWFVrNERCdFRCN1MxMVc0Y2o4cjAvUGx6L1BycnIzQjBkSVN6czNPbEh2dkREei9VYXJ1U1hWYUt1M256cHNvWDd1TEN3OE1WTGFSS1d5WW5EekxDd3NLd2I5OCtKQ1Frd01YRkJRc1hMbFMwbUlxSmlVRnFhaXJNek14Z2FtcUszTnhjSER4NEVBQlVma2ZCd2NGWXZYcTE0a3YrZ1FNSHNIMzdkaHc1Y2dUT3pzNnd0N2RIdlhyMW9LZW5CNEZBb0dqRklKVktVVkJRb1BTZmhZV0YwcUQ5ang4L3h1clZxeEVmSDQ4Wk0yWW9Xb1JSOWFydGRhUzR3c0pDUEhyMENMR3hzYmg1OHlhdVg3K08vUHg4dEczYkZyMTc5MFprWkNRdVhicUVDeGN1d056Y0hOMjZkVU9QSGozZzR1S2lHTjhzSXlNRDE2NWR3K2pSb3dFVXRiYXhzN09EUUNCQVVsSVNCQUpCdWNLQUxsMjZJQ2NuUnhFKzM3OS9IOTdlM29pSmlZR3RyUzFXclZvRmUzdDdwWDI2ZHUyS2RldldZZG15WlRoNDhDQUNBZ0l3Y3VSSWpCczNUbU9MbUZmMTg4OC9LNExDeE1SRXpKczNUKzEyZW5wNk1EVTFoYm01T2N6TXpOQzVjMmRFUjBmRHk4c0xuVHAxS25jOUxTd3NSSDUrUG95TmphR25wNGRMbHk0QktBcDBDZ3NMc1czYk5waWFtdUs5OTk3RDIyKy9qUlVyVmlBMk5oYlRwazJEczdNekdqWnNpQWtUSnFCRml4YUlqNDlIZkh3OHBGSXBKQklKeEdJeENnc0w0ZXJxaW9pSUNEUm8wS0RNY2V4aVltSUFvRndCV0dYaTlWZTNyNys2Z2dFWUVSRVIxVW1KbVhmd0tQTTIzTnJOcTdJdjFxVkpTMHVEU0NUQ2pCa3pLdjM4TzNic1VQbzVJQ0FBSjA2Y1VObXVaSmVWVTZkT3djL1BEMERSdFBNclZxeW90RExkdVhNSFAvNzRJOUxTMG1CcmE0dDU4K2FwREJRdmYwQXFUazlQRDJQSGpsVnBoZFc2ZFdzNE9EaGczYnAxc0xTMHhLeFpzL0RlZSsvaHpKa3ppSW1KUVdob3FGS1h4OUxJeDBrUmk4WHc4ZkhCNmRPbklaUEpNSFhxVkxpNXViM0NwNlpYVWR2clNFRkJBWllzV1lLblQ1OGlOVFZWMFlLamFkT21HRHAwS041Nzd6M0ZXRTRmZi93eHNyT3pFUllXaHN1WEx5TWtKQVRCd2NFd01qTEMvdjM3WVcxdGpZaUlDQlFXRmlyR3c3TzJ0a2FIRGgwd2JOZ3dBTUI3NzcwSG9WQ285V2VVdDBnRGlscG5MbG15Qk9ucDZlalJvd2ZtenAycmNleWk5dTNiNDVkZmZvRzN0emVDZzROaGFXbFpwZmZJY2VQR1FTZ1V3dDdlSHRiVzFyQzB0SVNGaFFVc0xDeGdibkxYSzdFQUFDQUFTVVJCVkc2dUNCelVCUXplM3Q0NGVmSWtvcUtpMExObnozS2ROeWtwU1dXbVRtTmpZL1R1M1JzR0JnWVFDb1VZTW1RSWpJeU1ZR3RyQzA5UFQ0U0hoK1BpeFlzSUN3dERSa2FHWXRENDB0amEycXFkRmJla08zZnVvRW1USm1XMndLb3F2UDdxOXZWWFZ6QUFJeUlpb2pvcEl1a1lMSXhzMEttUjVzSFhxOUtiYjc2SjdkdTNxNTA2dnFJY0hSM1JyMTgvbGJGR3VuVHBnc3pNVEpYdFNwNjdjK2ZPaXFuWjY5ZXZYNm5kemlRU0NWeGNYTkNoUXdmMDY5ZFBiUmZFZ1FNSG9tM2J0aWdzTElSWUxJWlFLRVN6WnMzVWRpdHMyclFwdG03ZHFqVFFlTWVPSFpXbXJCZUx4WkJLcFpESlpKQklKSkRKWkJBSUJORFgxNGUrdnI3UzJEWkFVWGNWS3lzcmRPalFBZE9tVFVPclZxMUsvVXlPam82d3NiR3B5SytEdEZEYjY0aWhvU0dhTm0wS1kyTmo5T3ZYRDYxYXRVTDc5dTAxVG9KUXIxNDl1THE2d3RYVkZWbFpXUWdORFVWaFlhR2llOUtRSVVOZ2JtNnUxSzF0K3ZUcEdEOStQRXhNVERST0JPRGc0SURldlh1WCtybE5URXl3YU5FaVpHZG5hOVhDeU5MU0Vnc1dMTUJubjMybTFMVkt6c2pJQ0dabVptVWVRejZvZW1tNmRPbFNybTdHeFUyYU5BbURCdzlXVEpJeGNPQkF0R3ZYVHF0OW16ZHZqaWxUcGlqdURVWkdSdWpWcXhmczdPd0FBRjkvL2JYUzM3OUFJRUN2WHIyVWZuK0ZoWVhJeTh0RFlXR2g0ampBditObUdSZ1l3TWpJU0tzQUp5WW1SdXRaQmFzQ3I3L3kwNlhycjY0UXlPUy9KU0lpSXFJNm9rQWl3dnFRVWVqUmJEUUd0UHk4N0IySWlJaUlxRllUbEpIMnFSOTlrWWlJaUVpSHhUMjdCckcwQU8xc1MzOXJUVVJFUkVTNmdRRVlFUkVSMVRsL3BZYWduckV0bXRSN3M2YUxRa1JFUkVUVmdBRVlFUkVSMVNtRmtuekVwVi83WCtzdmpvdEJSRVJFVkJjd0FDTWlJcUk2NWVIekd5aVU1S0dkYmMwTk5reEVSRVJFMVlzQkdCRVJFZFVwaWMrallhQm5CSWY2VGpWZEZDSWlJaUtxSmd6QWlJaUlxRTVKeW9xQmZiMDIwQk1ZMUhSUmlJaUlpS2lhTUFBaklpS2lPa01pTGNUVEYvZlExTEo5VFJlRmlJaUlpS29SQXpBaUlpS3FNNUpmeEVFaUZiUDdJeEVSRVZFZHd3Q01pSWlJNm95a3JCZ0FRTk42YkFGR1JFUkVWSmR3OEFzaUlxb1MrZUpjaENjZXhiMjBNR1NJbnFKUWtsZlRSYUpxSU5RM2hyVkpFN1N4N1lXZXpUNkdrWUZwVFJkSnlkUHMrN0EwdG9PWllmMmFMZ29SRVJFUlZTTUdZRVJFVk9rZVprVGlWT3dHdExUcGhtSHR2b1d0bVNNTTlVMXF1bGhVRFFva0lxUzlUTUROcDJleDdkcm5HTlp1SHQ2d2RxN3BZaW1rdlV4QVF6UEhtaTRHRVJFUkVWVXpCbUJFUkZTcEhtWkU0c1JmYXpIS2FTRWNyVHJYZEhHb21obnFtOEMrWGp2WTEydUhoT2UzY0R6bVI0eHNQeDh0YWtFSUpwVko4Q3czQ1c5WXYxWFRSU0VpSWlLaWFzWXh3SWlJcU5Ma2kzTnhLbllEUmpQOElnQ09WcDB4eW1raFRzWnVRTDQ0dDZhTGcrZWlaRWlraGJBMWExN1RSU0VpSWlLaWFzWUFqSWlJS2sxNDRsRzB0T21HNWd5LzZIOGNyVHFqcFUwM2hDY2VyZW1pSU8zbEl3QmdBRVpFUkVSVUJ6RUFJeUtpU25NdkxReGRtd3l1NldKUUxkTzF5V0RjU3d1djZXSW9BckFHWnMxcXVDUkVSRVJFVk4wWWdCRVJVYVhKRUQyRkxRY1lweEpzelJ6eFhQUzBwb3VCekx4L1lDS3NCMk1EODVvdUNoRVJFUkZWTXdaZ1JFUlVhUW9sZVp6dGtWUVk2cHVnUUNLcTZXSWdLeThWbHNZTmE3b1lSRVJFUkZRREdJQVJFUkZSblpDVmx3SkxZN3VhTGdZUkVSRVIxUUFHWUVSRVJGUUh5SkNWbDRyNkRNQ0lpSWlJNmlRR1lFUkVSS1R6UklVNUtKVGtzUXNrRVJFUlVSM0ZBSXlJaUloMFhsWmVDZ0F3QUNNaUlpS3FveGlBRVJFUmtjN0x5azhGd0FDTWlJaUlxSzVpQUVaRVJFUTZMeXRQSG9CeEREQWlJaUtpdW9nQkdCRVJFZW04ckx4VTZPc1p3RXhvVmRORklTSWlJcUlhd0FDTWlJaUlkRjVXWGdycUdUV0VRQ0NvNmFJUUVSRVJVUTFnQUVaRVJFUTZMeXN2bGVOL0VSRVJFZFZoRE1DSWlJaEk1MlhtcGNES3BIRk5GNE9JaUlpSWFnZ0RNQ0lpSXRKcFlta0JjdkxUWVdYU3BLYUxRa1JFUkVRMWhBRVlFUkVSNlRUNURKQnNBVVpFUkVSVWR6RUFJeUlpSXAyV21mY1BBTUNhTGNDSWlJaUk2aXdHWUVSRVJLVFRNa1ZGQVJoYmdCRVJFUkhWWFF6QWlJaUlTS2RsNXFYQXlNQU1Ka0tMbWk0S0VSRVJFZFVRQm1CRVJFU2swekpGLy95dis2T2dwb3RDUkVSRVJEV0VBUmdSRVJIcHRNeThmOWo5a1lpSWlLaU9Zd0JHUkVSRU9pMHpMd1ZXSEFDZmlJaUlxRTVqQUVaRVJGU0x5R1N5bWk2Q1RoRVZ2a0JPZmpwYmdCRVJFUkhWY1F6QWlJam90WlNhbWdwUFQwK2NQWHUycG90U0tWSlRVN0Zod3daOC9mWFh5TXZMcTVKejVPYm00c2lSSTBoS1NxcVM0OWRHVDEvY0F3RFkxMnRid3lVaElpSWlvcHBrVU5NRklDSWlxb2l3c0RENCsvc2pORFFVZmZyMGdhbXBhWVdQTldYS2xFb3AwODZkTzZHblY3RjNTMWxaV1FnT0RrWkJRUUhXcmwyTEpVdVdRQ0NvM0VIYk4yL2VqS0NnSU1URXhHREZpaFdWZXV6YTZtbjJmUmdabU1MTy9JMmFMa3Fac3JPellXRmhvZkh2UFMwdERXWm1acTkwcmIrS3MyZlBvbW5UcHVqUW9ZUEt1Z2NQSHNEUHp3K0RCdzlHeDQ0ZHRUcGVabVltNnRldnIzWmRhbW9xN3Q2OWkrN2R1OFBJeU9pVnlrMFZKNVZLRVJ3Y0RCTVRFL1RzMmJPbWk0UERodytqYytmT2NISnlVbG1YbXBxS0N4Y3VvRy9mdm1qU1JMc3V6Nnh6LzNwZDY5eWVQWHZRdW5WcnZQdnV1MXB0Zi9mdVhhU25wNk5uejU3bCtqYzJKU1VGMXRiV0VBcUZpbVV5bVF3ZUhoNW8yTEFoWnM2Y1dlNnlWeldaVElZclY2NmdaOCtlME5mWHIrbmlWTHE3ZCsvaTl1M2JHRFJva09LNnZuMzdOa1FpRVZ4Y1hNcjlIYXF5N3k4bDFiYjdhVjNGQUl5SWlGNUx3NGNQaDcrL1B4SVRFM0hzMkRIODMvLzlYNFdQVlZrdG9sNmwrMkxyMXEzeDFWZGZ3ZFBURTVHUmtZaUxpOE9iYjc1Wjd1TklwVkpjdm53WndjSEJXTHAwcVZJZ04zNzhlRnk4ZUJFUkVSRzRlZk1tdW5idHFyTC9yVnUzY1BEZ1FUZzVPV0h5NU1rVi9qeTF4WlBzdTNDd2RJSkFVUHNidlh0NGVDQTlQUjM3OSs5WEc2Uk9tREFCbjM3NmFablhlbFJVRkI0K2ZGamhjclJxMVFxZE9uVlNXcGFmbjQvTm16ZWphOWV1V0xseXBjbyszdDdlaUk2T1JsNWVubFlQNHhLSkJKOTk5aGsrL1BCRGZQNzU1eXJybzZPanNXYk5HaHc4ZUJCMmRuWVYvaXowYWdvTEM3Rjc5MjVJcFZLOC9mYmJNRFEwMUhwZmIyOXYrUG41bGZ1Y2dZR0JhcGZmdjM4ZmUvYnN3ZWpSbzlVK29JYUVoR0QzN3QxbzI3YXQxZytvckhQL3FxazZkKy9lUGNURnhaVzZqYk96czhhLzA4T0hEMlBRb0VGYUIyQjc5KzdGclZ1M2NPYk1HYTNMbUplWGgxbXpacUZwMDZaWXZueTVJaEF0TEN6RXRXdlg0T2pvcVBXeGlvdVBqNGU3dXp0R2pScUY4ZVBIcTZ5Zk1tVUtrcEtTTk5hSnNwdzRjUUxlM3Q0WU1tUUk1c3laVStiMklwRUlibTV1RlRwWFNjWExYQlgxQXdCT256Nk5zMmZQb2wrL2ZvcGxCdzRjUUdKaUlnNGRPZ1FEQSsyampxcTR2NVJVbSs2bmRSa0RNQ0lpcWpWeWMzUHh6VGZmYUwxOVptWW1BT0RJa1NPNGRPbVNWdnRNbkRnUkF3WU1VTHN1SUNDZ1hGOUlnS0tIaXNHREI1ZTZ6Y2NmZjF5dVk4cGtNaXhldkxqTTdZNGVQYXAydVplWEYzSnljbkQvL24yMGJmdHYxNzltelpyaC9mZmZ4L256NTdGOSszYjQrUGlvdkNHTmk0dERWRlJVdWNwYld4VklSSWhQL3hOOVdueFMwMFVwMC9Qbnp4RWJHNHNSSTBaVXVCV2gzT1hMbCtIdjcxL2gvVWVPSEtueXNISGp4ZzBVRkJTZ2YvLytLdHY3Ky9zak9qb2FZOGVPaGErdkx5NWZ2b3krZmZ1V2VvN282R2prNU9TZ1U2ZE9hZ1BvOVBSMEFNRFRwMDlSVUZDZ3N0N1cxaGJHeHNibCtWaWt3WVVMRjBwZDM2RkRCMXk4ZUJFK1BqNXFXeUxKbVptWm9VZVBIaXJMM2QzZHRTcEhVRkFRL3Z6elQ0M3J6NTA3QjRGQWdPSERoNnRkSHhJU0Foc2JHM1RwMGtXcjg3SE9LYXVwT2hjZUhvN0RodytYdXMzQ2hRc1ZvY1B4NDhmUnNtVkxkTzdjdVVMbnk4N09ScjE2OWNxMWo3R3hNYjc1NWh1c1dyVUtjK2ZPeFpvMWEyQnBhWW5Dd2tJQXFIQ0x1UXNYTGlBek14UE5taldyMFA2bFNVbEp3ZTdkdTJGa1pJUUpFeVpvdFkreHNURjI3OTZ0c3Z6Y3VYUHc5ZlZWV3FkdW1TWlZVVDhrRWduQ3dzTFF1WE5uTkd6WUVBQ1FuSnlNVzdkdVllTEVpZVVLdjRES3U3KzhMdmZUdW93QkdCRVJxVlVnRVNFN0x3MVplU25JS1hpT2ZQRkw1RXR5a1NkK2lYenhTeFJJUkpCSUN5R1JTU0NWaWlHUmlWLzVuRktwdEVLdHNRb0xDN1hlTHljbnA5ekhmMVhQbno4djEvWWlrUWdpa2FoQzU5TFQwMFBuenAwUkZoYUd5TWhJcFFBTUFENzU1Qk1FQlFVaFBqNGVZV0ZoS20vTkh6eDRBQUJhZDZtcHplNC91d3F4dEFBZEc3MVgwMFVwVTFoWUdBQ2dYNzkrR0Rod29NYnREaHc0Z0FNSERxaGRWL3hOcjFBb3hPblRwMVcya2I5RjF2UldXTk81TDErK0RGTlRVL1RxMVV0cGVWeGNITFp0MjRaQmd3Ymg4ODgvUjNaMk5qWnUzSWhtelpxaFJZc1dHai9IbFN0WFlHRmhnYzZkTzJQbzBLRWF0L3YrKysvVkx2L3h4eC9SclZzM2pmdVI5dGFzV2FQVmR2NysvcVUreERvNk9xcDlZTlAwd3FHa2UvZnVxWDFnazdmVXVYanhJaG8zYm95b3FDaEZTTy9vNkloMjdkb2hLU2tKc2JHeGFOT21EWTRkTzZaeUREczdPL1RwMDBkcEdldWNlalZWNTdUOS9majQrTUROemEzQ0FkaXpaODhVZ1VsNXZQdnV1MWk4ZURHV0wxK09UWnMyWWVuU3BYajU4aVdBb3JDaXZDUVNDWUtEZzlHNGNXTzg4ODQ3NWQ2L05GS3BGQnMyYkVCZVhoNisvdnByclZ2MENRUUNPRGc0cUN5M3RMUUVBS1YxNnBhVnByTHJ4OVdyVjVHZG5ZMGhRNFlvbGgwL2Zod3ltUXc1T1RrNGRPaFFxZVVaTVdJRXpNek1LdjMrVXR2dnA4UUFqSWlvenNvcHlNRHozS2ZJeWs5RlZwN3FmM25pRjlWZUpuTnpjN1ZmZ3FSU0tVNmRPb1h1M2J1alVhTkdwUjRqSnljSGtaR1JLZzg3dFVGbE5VVXY3V0VOQUxwMTY0YXdzRENFaDRlcnZQbHQzTGd4K3ZYcmg0c1hMK0xBZ1FQbzFhdVhVaXV3Nk9ob0FDajF6ZVRyUVliSXAyZlEyc1lGOVkxTHYyWnFnM1BuenNIRnhRWHQyclhUK0VaOXlwUXBjSE56dzRnUkk2cTFiQzlmdmtSWVdCamVmLzk5cFJZZ1Q1NDh3ZUxGaTJGdmI2OW91Zm5WVjE4aExpNE83dTd1V0x0MnJkcXVRV0t4R01IQndSZ3dZQUNNakl6VTFvc0xGeTZ3QzJRMUtUbVJ5TldyVjVHYm02dnhRU3NsSlFWUlVWRVlOR2lRMHIyanNzY3NsTnU0Y2FQaXp6azVPVW8vanh3NUV1M2F0VU5BUUFDQW9vZStlL2Z1cVJ6RHhjVkY1ZDhFMWpsbGRhSE81ZWJtNHZuejUyamZ2bjJGOXUvVnF4ZVdMbDJLZHUzYUFTZ2F1eFA0Tnd3cWo1Q1FFRHg3OWd4ejU4NTk1UmFJSmUzZXZSdFJVVkY0NjYyM2xGbzA1ZWZudzlQVEV4OSsrS0hhYm41QTBiV1hrWkdodEV6K09ZdS9hRlMzVEU3YlVPeFZuRGh4QXRiVzF1amR1emNBSUNNalF4Rm1uVGh4b3N6OTMzLy9mWmlabVZYNi9hVzIzMCtKQVJnUlVSMGdRMVplR3BKZnhCWDlsMzBmeVMvaWtGT1FVZmF1dGNTQkF3ZHc4T0JCK1B2N3c4dkxDeVltSmhxMzNiVnJGL3o5L1JWZlZPdWluajE3d3RQVEUvZnYzMGRxYXFySzIrNXg0OFloT0RnWVZsWldlUG55SmN6TnpRRVVkWDFKVFUyRnZyNStoUjhRYW9zYlR3THdkMFlreG5kZVZkTkZLZFBmZi8rTnUzZnZZdE9tVFJyZndNdFpXbHBXeThORmNSY3ZYa1IrZnI3U05SRWZINCtGQ3hkQ0lCQmd4WW9WaWpwcFltS0NsU3RYWXRhc1daZ3padzdtejUrdjhoWTdMQ3dNMmRuWlNsMkhTejVFbGRZZHE3by92NjRyUGppMlRDYURuNThmL3Zyckw5amIyNnQ5U1BieDhVRkVSQVFhTjI2c2RoekJxakIwNkZDVk1Ray8rdWdqQUVVUHJhZFBuMGJ2M3IyeGFORWlsWDJIRHgrdU5IQTV3RG9IMU0wNjkvZmZmd1A0dDZXek5zTEN3aEFiRzZ1MExDWW1Ca0RSd09nQThQanhZK3pjdVZQak1lenQ3ZUhxNnFxMDdMZmZmZ05ROWd1dDhnb0pDWUd2cnkrc3JhM2g3dTZ1RktUczNic1hnWUdCeU0zTjFSaUFoWVdGWWYzNjlXclhxWnN3U04yeXFoNTM2dUhEaDdoMTZ4WkdqQmloNk9wNDhPQkJTS1ZTSEQ1OEdMYTJ0aHIzWGIxNk5TSWlJcFFtZzZqTSs4dnJjRCt0NnhpQUVSSHBtS3k4VkR6SmpzWFQvd1ZkeVMvaUlDck1ydWxpdlpJeFk4Ymc4dVhMU0VoSXdJWU5HK0RoNGFGMnU3dDM3eXJlMUwzLy92dlZXY1JTTldqUW9GS1BWOWI0SlZaV1Z1allzU051Mzc2Tm9LQWdsVlpnTFZxMHdQYnQyMVc2eTRTR2hnSW82djc0dW82dkpKRVc0bTVhR003ZTk4YWJEWHJnelFiZGE3cElaWkozcVdqWnNpVUE0TVdMRjRyeDdVckt5c3BTZVhDMXRMUlV1U2FrVWluT256K3ZzbjlpWWlJQXFGMm5qbFFxVmVueUVSZ1lDQzh2TDFoYVdtTDkrdlVxQWF1TmpRMjh2THl3WU1FQ2VIaDRZTUNBQVpneVpZcGlPL254aWo5VWE1cUpWVjEzTEE3cVczVUVBZ0VXTFZxRWFkT21ZZFdxVmZEeDhWRnEzUklTRW9LSWlBaU1IajFhNjRjMWRlTkpxU09WU2pXdUV3cUZHbHZaSEQxNkZIbDVlWmd3WVlMYW1lNGtFb25LZUVDc2M3V3Z6bFYyRUtTT1BNaEtTVW5CbzBlUDBMeDU4ekwzK2ZQUFA4c2N2eW91THE3VWdmeGRYRnlVQXJDd3NEREY5cFU1TzJOTVRBeldyMThQb1ZDSVpjdVdLWVU4ZCsvZXhlKy8vdzVyYTJ1dEJzVDM4L05UdkJ6NzdiZmY4TXN2dnloZEIrcVdIVDkrSEQ0K1BtcVBWMW4xQXlpYStSUDRkK3kxK1BoNEJBUUVZUGp3NFVyaDE1a3paOUNxVlN1MGJ0MGFRRkdZZGVYS0ZRd2FORWhwM0xiS3ZyL0kxZGI3YVYzSEFJeUk2RFZYS01sRHd2TW9QTWo0RS9IcDE1R2UrN2ltaTFUcFRFMU40ZUhoZ2VuVHB5TWtKQVQrL3Y0cVk1Z1VGaFppdzRZTmtNbGtHRE5tak5ZelFsV0hYMy85dFZLUDkvdnZ2NWU1emFCQmczRDc5bTJjTzNjTzQ4ZVBWMmxPcjI2c21PRGdZQUFvYzFEL2l0b2JPUnVQbmtkWHliSFZ1ZjhzQXNzdVZFOFFPcno5ZCtqU3VQeS90My8rK1VkbDBOeUFnQURzMnJWTDdmWW5UNTdFeVpNbmxaWk5uandaRXlkT1ZGb21rVWcwdnNVSFVPcTY0a0pDUXZEMDZWUEZ6MzUrZnZEMjlrYTdkdTJ3Wk1rU2plR3V0YlUxZnY3NVovajQrT0RNbVRQbzFxMGJCZ3dZZ0JzM2J1RHUzYnRxOTVrNmRTckdqQm1qc1N6eUI2Nktpa28raXovKzB1NXp2NDRxZWcyV1pHMXRqZG16WitQT25UdEtRWGhtWmlhOHZMelFwVXNYZlBIRkYxb2Y3OE1QUDN6bE1tbFNXRmlJOFBCdzlPL2ZINjFhdFZLN2pVUWlVV3Fod1RyM3I2cXVjK1V4YTlZc3RjczlQVDByN1J5UmtaSFEwOU9EVUNoRWFHaW9WZ0hZckZtek5KWnQ3ZHExQ0FvS3d0YXRXelhPMnZ6QkJ4OG9CU1Jpc1JnN2R1eFEyaVkyTmxieDcyOXg4dkZEdmIyOTFSNTcrdlRwaWovZnYzOGZDeGN1Ukg1K1BoWXNXS0EwL21kZVhoN1dyVnNIQUpnM2IxNkZ1bXkrcXNxcUh6RXhNWWlJaUZCYTlzY2ZmOERjM0J5ZmZLSTg0YzNHalJzeFljSUVSUUIyOGVKRkZCUVVLSTBiVnBxSzNGOUtlcDN1cDNVRkF6QWlvdGVPRENrNWZ5TSsvVG9lWlB5SnhNemJrRWhmZlFENjJxNUZpeGFZTkdrU0VoSVMxSTd2dFhmdlhqeDY5QWpPenM1cXAzalhSbVYvc1hqeDRnWCs4NS8vVk9veFN6cDA2SkRhTDE5OSsvYUZ0N2Mzbmo1OWl2RHdjSldCbEV2NjY2Ky9FQjhmRHpNenN5b0xEOTlxTWd4WmVXbVF5V1JWY255NUFra3VSSVV2OEdhREhtaHNvZjZocERJSkJBSTByNjg2UmJzMjl1N2RDNGxFb25iZDJiTm5sZDQ0RHh3NEVKTW1UVkw2a3ErcDFZUlFLRlE3RHNvdnYveUNQLzc0UTlGU3NxVGlkVUFzRm1QZnZuMndzN05EU2txS1luMUJRUUZHang0TkF3TUREQnc0RUdQSGpsV3FjenQzN29TdnJ5OENBd1B4N2JmZll0U29VWEIwZElSTUpzT3VYYnNnRUFqVVhnUHFXdHFVWFA4cW10ZnZoSDV2VEtyeTY2OG12TW8xQ0FDYk4yOVdDWGtBcUIzd09Tb3FTbTFJdm0vZlBzVk1mVUJSYTZPdVhidXFkUDNTSkRZMkZna0pDZG9YR2tYWCtZNGRPNUNjbkl3bFM1WmcyclJwc0xlM1Y2eVh5V1NReVdSSzkwald1WDlWZFozVFJ2ZnUzV0ZwYVltaFE0Y3FBb0hpLzhZWEZCUW9Bb3hYOGZMbFM5eThlUk5PVGs2b1g3OCt6cDA3aDRrVEo3N1NXRXN4TVRFd05EVEVHMis4b1hhOVJDS0JWQ3BWQ3NCOGZYM3g1TWtUMk52YjQ4bVRKd0NBaElRRStQbjVhVHlQcG5YeUFDd3VMZzd6NTg5SGJtNHVac3lZb1RKenFKZVhGNUtTa2pCNjlHaXRKeko0OHVRSlRFMU5BV2cvQnBpbVZwUkE1ZFFQaVVTQ3paczN3OExDQWk5ZS9EdE83WXdaTS9EQkJ4K1UyVHErUllzV0dEMTZ0TmJYVTBYdUw4RHJleit0S3hpQUVSRzlCaVJTTVI2a1gwTnMyaFhFWjl4QVRuNTZUUmVweW1ucW5nRUFzMmZQVmxuMitIRlJ5N2VrcENTTkFWajc5dTB4Yjk0OGpjZHQyclJwaGI0TWEzcUFrRXFsNVo0QnNydzBQY3diR3h0anlKQWhPSGJzR0h4OWZjc013T1JmelByMzcxL2hLZDNMMHJIUkFIUnNwTjBNUnE5Q0pwUGh5RzBQUEVpL2p2ZGJUWVd0V2RsditXdENkSFEwTGx5NGdQNzkrNnQ5KzErY3ZEdUROdDFsSkJJSlpESVpEQTBOVmRiSkIxdFd0NjZrRXlkTzRQSGp4M0IzZDFmTWJHVm9hSWl4WThlV3VXOXg4a0c1VDUwNmhiaTRPTHozM251NGVQR2l5bmErdnI3dzlmVXQxN0hMdzhxa0NmcTIrTDhxTzc0dStPNjc3eXE4Yi9IdVZnQXdiTmd3REJzMlRPdjlTejYwRjVlZG5hM3hZYzdFeEFUbTV1YTRjK2NPbGl4WmdzMmJOeXNlM01YaW9wZEQ4Z2RVMWpsbFZWM250TkcrZlh2RldHY0JBUUV3TnpkWENzQkdqUnBWS2VjSkRnNkdXQ3hHNzk2OVlXTmpnOURRVVB6M3YvOUY5KzRWNnlhZmxKU0U1T1JrZE8zYUZRWUdCa2hNVEVTREJnMFUxeDd3YjNjMStmVVhGeGVIZ3djUDRwMTMzb0dOalkwaUFITjFkVlViYkV5Wk1nVkpTVW1sZGtFTkR3L0g2dFdya1orZmoyKysrUVp1Ym01SzY4K2ZQNC9Bd0VBNE9UbVZxNldSZkpLRmt1WFJabGxKbFZVL2podzVndmo0ZUh6NzdiZEtnOVVMaFVJNE9Ubmg3Ny8vUms1T0RqcDA2S0R5WFM0bEpRWFBuei9IbDE5K3FYTGN5cnEvbEZSYjc2ZDFIUU13SXFKYVM0YkhXYkc0OVU4Z1lsS0NJU3FzL2xrWmExSnBiNlZMazVhV3BuR2RwcTRqYTlldUJRQjA3ZHExM0FHWVRDYkR6WnMzQVVCbEppZExTOHR5aloyU2xwYW1HSytyTXNaY0dUVnFGRTZjT0lIWTJGaGN2WHBWNDFUckR4NDh3SlVyVnlBUUNGUytQTCtPQkFJQlJqcTVZL3UxYWJpYStCdmMybWtPUFd0U1NFZ0kzbm5uSGJ6enpqdHFIOGFUa3BJVUQ5LzUrZmtBaWxvVmxsVTNKQkpKcFlTWVNVbEo2TldyVjVsamsyaGJaKzdkdTRmKy9mdWpZOGVPYWgvR2ExTjNyTHBxMEtCQnIzeU1odzhmbGpySXVQd2MybTRIRk0xUVdMTGJZbkVOR3piRTk5OS9EdzhQRDZ4ZnZ4NC8vUEFEZ0g4ZlVPVVAxNnh6eW1xNnpqMTc5a3pSblUwcWxVSXFsU0loSVVGbHpLM1dyVnVqVFpzMkZUNlBUQ2JEaVJNbklCUUtNV0RBQUppYW1zTEt5Z3FIRGgycWNBQjIrZkpsQU1DNzc3Nkx3c0pDdUx1N28wR0RCbGk5ZWpYTXpNd0FGSFdoQS82OS9oNCtmQWhEUTBOOC9mWFhPSExrU0lVL2oxeEFRQUE4UFQyaHI2K1ArZlBucTh3MEdCOGZqODJiTjhQS3lnb2VIaDVhaGJuTm1qV0RtNXNicGs2ZHFyaW1JeUlpc0cvZlBzeWVQYnZVdjRkYnQyNGhKQ1JFWlhsbDFZL1EwRkIwNmRJRmd3Y1BWZ3JBNVBiczJZUG82R2djT1hKRTVYeUhEaDFDVUZBUW5KeWNZR05qbzdTdXN1NHZKZFhXKzJsZHh3Q01pS2lXeVJBOXdlM2tJTnorSndqUFJVL0wza0hIRlIrSXRhbzRPenRYZUYrQlFGQ3UvZVBqNDZHbnB3ZDdlM3V0M25pK0NsdGJXd3dkT2hRblRwekFqaDA3OFBiYmI2dThxWlRKWk5peVpRdGtNaG1HREJtaWRteXcxNUd4Z1RsNk5CdU53QWUvWUVETHoyRm1XTC9zbmFyWmtDRkRZR2xwaVZ1M2JxbGRyKzV0L1crLy9hYVlQVXdUa1VnRVBUMDl0UThpOHJHRjFLMHJ5YzNOVGVVdGRIRmx2ZjB1YWRpd1lXalVxQkd1WExtaWRuMXQ2STVWVjBtbDBrb2JqUHZxMWF2WXUzZXZ4dlh5QnpGdHR3T0FQbjM2WU9USWtVcnJTdzdrM2FOSEQ3aTV1ZUhreVpNNGNlSUVSb3dZb1FnZzVOY282NXl5bXE1emlZbUpLbU44WGIxNkZWZXZYbFZhTm1uU3BGY0t3QzVkdW9SSGp4NWgwS0JCaW01eXc0WU53Lzc5K3hFU0VxSjJXSVhTaU1WaStQdjdReWdVb20vZnZoQUtoWmczYng0V0wxNE1kM2QzckZ1M0RpWW1Kb29RVlI3RzlPM2JGNGFHaHJDenM2dndaeW11UTRjT2NIQnd3T3paczlHeFkwZWxkYytmUDRlSGh3ZkVZakU4UER3VW9VOXdjREI4ZlgzeDAwOC9LWUk2dWFTa0pKaVptV0hFaUJHS0dTN2wzUTdGWWpHRVFtR3AxNHUxdFRWR2pCaUJwS1FrV0Z0Yks0NWZXZlZEUGxpOHVnQTRMUzBOMTY1ZHc2aFJvOVNHYldQR2pNSFpzMmR4N05neFRKczJUV2xkWmQxZjVHcjcvYlN1WXdCR1JGUUxpQXF6Y1NjbEdMZi9DY0xqckw5cXVqaTF5cXVNejFFYmJkKytIVGR2M3NRbm4zeUNTWk1tVmZuNVB2bmtFd1FGQlNFcEtRbUhEaDFTbWVyYjM5OGZNVEV4TURVMXhXZWZmVmJsNWFsT0hlM2V3L200YmJqMXozbjBiUFp4VFJkSGhhYXdjZHk0Y1JnM2JoelMwOU1WRHkwM2J0eUF1N3M3MXE5Zmp5NWR1aWkyL2ZqamoyRmlZcUswLzRzWEwvRGl4UXVzV0xGQzQ3bExXeWNubnlFdkl5TkQ3WHI1dzdHRmhVV1p4d0tnTkNpek9yV2hPMVpkbForZlgrbUJmTWxXckljT0hWTDdnS2JOZGpZMk51alFvVU9aNS96ODg4OXg3ZG8xbkR0M0RtNXVib291YVBMUHhqcW5yS2JybkxPenMrTHZQelkyRmpObnpzU2FOV3Z3MWx0dkFTZ0ttbHhkWFY4cFRNak56Y1dPSFR1Z3I2K3ZOSmJicUZHamNQejRjV3pkdWhYT3pzN2xldEYyOXV4WnBLZW5ZOUNnUVlvQjVaMmRuZUh1N282VksxZmloeDkrd0k4Ly9vaVhMMThDK0RjQU16WTJydFN1YWMyYk44Zk9uVHRWdmljVkZoYmloeDkrUUZwYUdyNzc3anVsY0V3cWxTSStQaDVidG16Qi9QbnpsZllycXp0anllQ29OTjkrKzYyaVcyZGwxWS9TWmdvOWZmbzBaREtaeG02Q0RnNE82Tm16SndJQ0FqQng0a1NsdisvS3VyL0kxZmI3YVYzSEFJeUlxQVk5ZTVtSXEwbkhjQ3Y1UENUU3dwb3VUcTBoZjhzTlZPNFU0U1ZwTSsxNnZYcjFsR1pkMUdZZk16TXp0WU85QXNDalI0OEFhSDRRcTJ5V2xwYVlPblVxTm03Y2lGOS8vUlZ2dmZXVzRzdHdRa0lDdG0vZkRnQ1lPSEZpcVMwUFhrZW1odlh4aHZWYitEc2pzbFlHWUtWWnYzNDlJaU1qNGVQamcvcjE2eXU2TnBTOGJvNGVQYXF5YjNwNk9ycDA2WUxGaXhlcnJOdTdkeS84L2YzVkRzWUxBQjk5OUpIV1paU1BtZEs0Y1dPdDl5bE5UWGZIcXN1eXNyS3F2S1Z0ZFRBeE1jR3FWYXZRcUZFajZPbnBxYlRBS1Ezcm5LcnFySFB5Znh1TGZ6YjVaQVd2RWlaczNyd1phV2xwR0RObWpOS3h6Y3pNTUhueVpHelpzZ1ZyMXF6QmloVXJ0SHJobHBPVEJlMGcyUUFBSUFCSlJFRlVnNzE3OThMQXdFQmwxc0UrZmZyZzg4OC9SM0p5TXZUMTlSVUJXUEhaL3lwYnlUSkxwVktzV3JVS3NiR3htRGh4b2tyTG53RURCdURTcFVzSUNncENyMTY5bENhOUtSbWUrUHY3dzlQVEU0c1dMVUsvZnYxVXpuMzM3bDNNbVRNSFRrNU9XTDkrdmNiZlgxWFhqL3o4Zkp3NmRRb3VMaTVLQThlWE5HYk1HSVNGaGVIa3laT0s0U2JLUTl2N2k2N2NUM1VWQXpBaW9tb25ROEx6MjdpYWVCVDNuMFdVdlhrZFZEd0FLejU3VWxVUUNBUm8yclNwMm5XYW12ckx1ekNXWngrZzZJdXovTTErV2JNUWxmeGlYVkxqeG8yMW5qYmMxZFVWVjY1Y3dYLy8rMStzWExrU1c3WnNnYUdoSVpZdVhZcjgvSHc0T3p1WDZ5SHNkZEtzZmtlRUpoeUNWQ2FHbnVEMStkb3pjdVJJWEw1OEdRc1hMc1RhdFdzUkdocUs1czJibHpsOXZWZ3NSbkp5TXJwMDZhSjJXM2xYamJLT293MzUySGR2dmxrNU0yM1dkSGVzdWl3NU9Sa05HemFzNldKVWl1Yk4vNTMwSWk4dkQ0QjJBUmpyblByMTVaV1ltSWo4L1B4eXo5d1lGaFlHYTJ0cnBRQkRQaEZCUlFPa1k4ZU9JU2dvQ0UyYk5sWGI0dHJOelEzQndjRzRkdTBhdG03ZHFuYmc5NUxXclZ1SHJLd3NqQnMzVG0wUStmSEgvNzVzeWMzTkJRQ2xnZkdya2t3bXcwOC8vWVN3c0RBTUdqUklZeXZ6bVRObjR2YnQyL2o1NTUvUm9VTUh0UysvSGo1OGlHM2J0c0hhMmhwQ29SQjVlWGxLZnc5eGNYRll2SGd4NnRXcmgvbno1MnNNdjZxamZ2ajcreU1yS3d1alI0OHVkVHNuSnllMGF0VUtKMDZjd0pneFk3VHVTbHljTnZjWFhicWY2cUxYNTVzZ0VkRnJUaW9UNDYvVUVJUS9Pb3JrRjNFMVhSeXRtQnZab0w2eEhTeU5HOExFd0FKR0JtWXdOakNEc1lFNWpBek1vSzhuaEw1QUgzcDZCdEFUNk9QZ3pmbGxIMVFMT1RrNUFJckNyNm9Pd0V4TlRiRjc5MjYxNnpTMTlqSTNOeS8zUGdEdzExOUYzVnZ0N096S2ZJT2ZrcEpTNnZyeXZoR2ZQMzgrdnZycUs2U21wbUxCZ2dVd05UWEZreWRQMEtSSkUzaDRlS2dNNEs4ckhDemJvMUNTaHlmWjkrQmc2VlRUeGRGYXExYXRzSGp4WWl4YnRneFRwa3hCWm1hbXh0bE5pN3QzN3g3RVlyR2lLMVZWRVl2RnVIanhJbHEzYmcxcmErdEtPV1pOZDhlcXE3S3lzdkQ0OFdNTUh6Njhwb3RTNmVUL2xtZ1RvTERPdlRxWlRJYVpNMmVpY2VQRzhQSHgwWHEvaHc4ZjR0cTFheG9Eak9JQmtyWVR4UGo3KytPWFgzNkJpWWtKbGk1ZHFqWUVGUWdFV0xSb0VhWlBuNDQvL3ZnRCtmbjVtRFZybHNidkhidDI3Y0xWcTFmUnFsVXJyWVl3a004Q1hSMnRnZVRqZVo0L2Z4NTkrdlRCM0xsek5ZWlN0cmEybUR4NU1yeTl2YkYxNjFZc1dyUklaUnNyS3l0TW5Ub1ZvYUdoV0w1OE9mVDE5ZEdwVXlkMDc5NGRZckVZKy9idGc1bVpHZGF1WFF0YlcxdU41YXJxK2lFV2kzSHMyREc4OGNZYlpVNGVBUUFqUm96QWhnMGJjT1hLbFZmdWpxcnUvcUxMOTFOZHdRQ01pS2lLNVl0ekVmbjBOQ0tTamlFN1QvTU1oVFhCd3FnQmJFeWIvaS9rc2tOOWs2TC9XeG8zaEtWUlEranJsZi90V0dXUWYybVVEMWFySytTelJqVnExS2pNYlN0akZzamk2dFdyaHg5Ly9CR3paODlXZERVeE5UWEY4dVhMZGJxcGZwTjZiU0FRQ1BEME5RdkFnS0pCZHdjT0hJZ3paODRBS0hxUVNFaElnS09qbzhaOTVOZVlOZzhDcitLUFAvNUFXbG9hSms2Y1dHbkhyRTNkc2VxU3dNQkF5R1F5OU9qUm8xS1BLeDhmUjA3ZW5hMGkvUHo4NE9mblYrNzk0dUtLWGpacCsyOEo2NXl5OHRhNWhJUUV2SHo1RXIxNjlkSjZINUZJaERWcjFzREl5RWdsQUV0T1RnWlFGTWFvSXgrRXZEaUpSSUxkdTNmajZOR2pNRFEweExKbHk1UmE3WlJrYTJ1TGxTdFhZdjc4K1RoNzlpemk0K1B4L2ZmZksvMmR5MlF5N05tekIwZU9ISUcxdFRXV0xsMWE1c3M1aVVTQzgrZlBBeWlhV2JFcS9mUFBQL0R5OHNMMTY5Y1ZzemhHUmtaQ0pCSkJKQkxoLzltNzc3QW1yL1lQNE44bjdDM0lIb29pdUpIaUZrZVZxcld1bjZOMTlMVjJXVnYzNjJ2ZDQzWFdMYURGT3VyclZ0eGFxUk1IaWx1aFZrVkJFQWNJSWtPUkVVYnkrNE9MMUVpQUJCTG05M05kWEpkNWNzNTU3cVJKbXVmT09mZkp5TWlRL1RzOVBSMlptWmxJUzh2ZldmekNoUXZ3OXZZdTlQNDNOemRIdjM3OTBLOWZQNlNtcHVMTW1UUFl0bTBiYnQrK0xXdlRzV05IcEtXbFFTS1JGUGtqbXFiZkgxcGFXaGcvZm55aEh3V2xVcW5DOWwyN2RvVzV1VG5hdEdrak82Yk96NWVxOEhsYTB6RUJSa1NrSVRsNVlseC9mZ2lYbis2Qk9EZTlvc09CaVY1dDJKczBoSjJwRyt4TjNXQnY0Z1lqWGNWZktpdmFpeGN2QUVCdE95VlZCcm01dWJoeTVRb0E0TzdkdTRpT2prYjkrdlhMUFFaVFUxUFpyNVlpa1FneE1USEZYaHhVZGJwYUJqRFR0MEZ5Um14Rmg2S1NCdzhlNEgvLyt4L0N3c0xRckZrek9Eczc0OFNKRTdoMDZSSWFObXdJTHk4dk5HdldEQzR1THJMWkVXL2Z2c1dwVTZmUXFGR2pZdXVnRkNpNFFDaVlKUkFlSGc2ZzVCM21JaU1qOGIvLy9ROE9EZzdvMmJObldSNm0zUElyWlpkakZleFVwcTVaTURWWlNrb0s5dXpaQTJkbjV6THRocXRJNzk2OWxXcW5URjNGcGsyYkZycWcvUDMzMytWdTc5Ky9ING1KaWJDenM0T0ppUWtTRXhNUkVCQUFiVzF0cFhZUTVIdXVNRlhmYy9mdjN3Y0FwUk5nYVdscG1EdDNMcDQ4ZVlLSkV5Zmk4ZVBIT0hueUpNek16Q0NWU2hFWUdBZ0RBd1Baa3MrMHREUUVCd2ZEMk5nWU9qbzZ1SG56Sm9CL0VoQXhNVEZZdlhvMXdzUERZV3hzakhuejVzbHRZRkNVaGcwYll2bnk1Wmc3ZHk0aUl5UHh3dzgvWU1LRUNlalRwdy9ldkhtRDFhdFg0OHFWSzdDd3NNQ3laY3NLZlRkNS92dzVWcXhZQVFzTEN4Z1lHRUFRQkR4NDhBQ3hzYkZ3YzNNcjB3Nld5dkR4OFpFbHBwNDllNFlwVTZZb2JDY1NpV0JvYUFoalkyTVlHUm1oUllzVytQdnZ2K0huNXdkM2QzZTVtWFk1T1RsNCt2UXB3c1BERVJvYWlwczNiMElzRnFOUm8wYm8xS2tUN3R5NWd3c1hMaUFvS0FqR3hzWm8zYm8xMnJWcmh6WnQyc2grVkN1UDk0Y2dDT2pRb1FPQS9NMGpkSFYxb2Erdmp4czNiZ0FvUFB0VFYxZFhMdmtGcU8venBhcDhudFowVElBUkVhbVpSSnFIc0plbmNDRjZLOUxFU1JVU2c2NldBZXJXY29lOWFjUDhQeE5YR092VnJwQllTcU5ncVdCeHY3cFhOZWZQbjVjbG5xUlNLWHg4ZkxCbXpScU5Gdmt2a0pPVGd3TUhEbUQ3OXUzSXpjMkZsWlVWQkVIQXExZXZzR2pSSWdRSEIrUDc3NzlYVzJIbHlzYkN3QjVKR1M4cU9neWxuRDU5R3NlT0hjT2pSNDlnYUdpSTc3Ly9Ib01IRDRhV2xoWUdEUnFFbzBlUDR1elpzN0lsdUlJZ3dNek1EQjRlSHJDeXNrSkdSZ1lHRGh5bzFMbkVZakg2OSs4UEhSMGRhR2xweWVyVkZMY2JWbDVlSHBZdlg0Njh2RHhNblRxMXpFdVUzOTkxVE5ubFdOOSsreTI4dmIweGZmcjBNcDJiZ01URVJHUm1abUw4K1BGcTMzRjMwNlpOY3JjREF3TVZiZzd5NFhMeVAvNzRvOUJzRERjM053d2RPbFR1MkljWHFHS3h1RkEvUFQwOWpCczNyc2daUkFEZmMrcDh6OTI3ZHcvMjl2WktiL0t5ZHUxYTNMdDNEME9IRGtXZlBuMXc3dHc1Yk51MlRYYS9xYWtwcGt5Wklrdk02T25wd2RmWFYyNTJqNkdob1N3cG1KR1JnY2VQSDhQTnpRMHpaODRzc2xhbkltNXVidkQzOThlcVZhdnc2dFVyMmZLNEpVdVc0TTZkTzZoWHJ4NFdMbHlvOEljNWEydHJQSDc4V0c1R21yNitQanAzN295eFk4ZHFmRGZyb1VPSFFrZEhCdzRPRHJDd3NJQ1ptUmxNVEV4Z1ltSUNZMk5qV2NKTFVTMHlmMzkvSER0MkRHRmhZV2pWcWhYbXpwMkx1TGc0dkhyMVNqYkx5TkhSRVgzNjlFRzNidDFrdGQyKytPSUx2SDM3RmlFaEliaDQ4U0tDZzROeC92eDU2T25wWWZ2MjdiQ3dzRUJBUUlERzN4L3YyN3AxcTJ6MkpwRC9YbFZtNXBtNlBsK3F5dWRwVGNjRUdCR1Iya2p4S1BFS3prWnR4dXYwWitWK2Rpc2paN2pXYmdOWHk3WndNbXNHTFZIVi9JalB6YzNGK2ZQbkFVQ3BYMjZyZ3F5c0xObVhxUUVEQmlBME5CVGg0ZUZZdTNZdEprNmNxTEV2eHhLSkJLZFBuOGIyN2R1Um1KaS8vTFpqeDQ2WVBIa3lCRUhBbWpWckVCd2NqT0RnWUlTRWhNRGIyeHREaHc2Rms1T1RSdUtwS09ZRzlvaEt2bFhSWVJSSlMwc0xPam82RUFRQjV1Ym1lUFBtRGI3KyttdjA3OTlmYm5tcW82TWp4bzRkaXg5Ly9CSGg0ZUVJQ3d0RFZGUVVYcjkrTGF0VjlQTGxTNFc3ZFJYdzlQU1VMUlhSMTlmSHNHSERrSktTZ3J5OFBHaHBhY0hEd3dQdDI3ZVg2Mk5nWUlEaHc0ZWpmdjM2ME5MU3dpKy8vSUtvcUNnMGFkSkU0VG5hdDI5ZjdFd1JGeGNYV1lKQjNVdDlTVFZ1Ym03WXNHR0RXdC96enM3TytQampqd3Y5Z09IaDRZSFUxTlJDN1Q0OGQ0c1dMV1RMNElIOEJJU2laZU1GTllnS0RCdzRFQjA3ZG9SWUxFWnViaTYwdGJYaDVPU2s4S0tmN3puTnVILy92dHl1Z2lVWk8zWXNXclZxSmR1cHNGdTNidkR5OGtKbVppWWtFZ2xxMWFvbHQ3Uk9WMWNYdi96eUM4UmlNYVJTS1hSMGROQzRjV09ZbUpnQUFKbzBhUUpmWDErNHVMaVVxcTZsaFlVRkZpOWVqSXlNRE5uclp2TGt5VGgrL0RoR2pCaFJaTzFOUFQwOS9Qbm5uNUJLcGJLbGFpVnR2S0NucHlmMytsWEV6TXhNOXNOWmNUdzhQRXI5Zldua3lKSDQ5Tk5QWlRQU0hSMGRvYSt2ajQ4Ly9oZ05HalJBa3laTllHbHBxYkN2cWFrcGV2WHFoVjY5ZXVITm16ZTRkT2tTY25KeVpLL0ZmdjM2SVM0dVR1M3ZEd0J3Y25JcVZMeS9ZOGVPeU0zTmhWUXFoYjYrUGpwMDZJQkdqUm9WKy9qVitmbFNGVDVQQ1JDa1JTMlFKU0lpcFQxTHZZZXpqemZpK1p2NzVYWk9IUzE5MUxkb0NkZmFiZENnZGh1WTZWZjhqalB6Zzd3eHp6dW9UR09jUG4wYUsxYXNnTDYrUHZidDJ3Y0RBd00xUlZkWTkrN2RZV1JraEQxNzlpaTh2MSsvZmpBMU5jWEJnd2ZsK254NFROR1k3Lzh5dDJYTEZ1elpzd2U2dXJyWXRtMGJVbEpTTUduU0pHUm5aNk56NTg2WU9IRWlURTFOa1ppWUtOdWF1eXdYS1NrcEtmanp6ejhSR0Jnb1MzeloydHBpMUtoUjZOeTVzMXpia0pBUWJOcTBDYkd4L3l3UmJOeTRNYnAzNzQ3T25UdXJaZWN5UUQydmpkSUtlUnFBb0toTm1QWHhpUXFyYTBkRVJFUkVtaVdVOEt0eTFad2VRRVJVU1NTbVAwWFE0ODE0OVBwS3VaeFBUOXNJeld5Nm9xbDFGOVNwMWJ6YVhjd25KaWJpdDk5K0F3RDA3OTlmbzhtdkF1bnA2ZWpYcjU5S2ZkNitmYXQwbllWTGx5NWg3OTY5QVBLWERGaGFXc0xTMGhLelo4L0d3b1VMRVJ3Y2pOdTNiNk5Iang1eVc5dExKQklJZ2xCb2RwaFVLa1ZPVGc1eWMzT1JrNU1EYlcxdEdCa1pJU01qQTFldlhrVndjREJ1M0xpQjNOeGNBRUN0V3JYdytlZWZZOENBQVFycmFIaDVlYUZ0MjdZSURBekUvdjM3a1pDUWdQRHdjTmtNTlZkWFY3UnMyUktkTzNkR2d3WU5WSHFlS2dzTEF6dElwVktrWkw2RXBaRm1peEVURVJFUlVlWEVCQmdSVVNua1NzUUlmcklUSVU4RElKRnFkaWNXUVJEZ1l0RWFIblk5MGRDcUE3UkZpcWZnVndkQlFVRklTMHVEdGJXMWJDYVVwZ21DVUdUdHE3aTRPSVhIUlNKUmtiVkYzaThvSEJZV2hsOSsrUVZTcVJSMTY5YVZxekhSdm4xNytQcjZZdFdxVllpS2lpcFVvK0g5UXNlQ0lFQWtFa0VxbFVJaWtjaTFtejU5T2t4TVREQnYzanhaMGdzQTdPM3Q4Zm5ubjZOSGp4NUZMdHNvb0sydGpmNzkrNk52Mzc2NGRPa1NEaDgralB2MzcwTXFsU0lpSWdMUG56OUh0MjdkaWgyak1qTTN5QysrbTVUNWdna3dJaUlpb2hxS0NUQWlJaFU5U2I2RDR3OTlrSnlwMlYzbHJJeWM0V0hmRSs0MjNsV3FnSDFaREI0OEdMZHYzOFkzMzN5anNHNkxKaGdhR3NvVjNYMWZVYk84akkyTkN4VWFWZFFuTHk4UGVYbDVNREF3d096WnN3dlZCSEYxZGNYNjlldHg2OVl0WEw1OEdaR1JrVWhKU1VGV1ZoWnljbktRazVNRGlVUUNxVlNxY010clEwTkRkT3JVQ1RvNk9talJvZ1h1M3IwTEx5OHZmUHJwcC9EMDlGUzV0cGhJSkVLWExsM1FwVXNYeE1iRzR1elpzemgzN2h5Ky8vNzdLcjBoUVVFQ3JLcnRCRWxFUkVSRTZzTUVHQkdSa2pKeTN1QjA1Ry80NitWcGpaMURUOXNRTFd4N3dNTytKK3hNWEFGb2R1ZWd5a1piV3h2TGx5L1grSTVKQlZ4ZFhZdE50TG02dXNvVlJDN3FXRkZqdG16WkVpTkdqRUNUSmsyS1RDQUpnb0RXclZ1amRldldSWTRwa1Voa003K2tVcWxzUnRqN1JYNm5UNThPTFMwdFdUSGdzbkp3Y01ESWtTTXhjdVJJdFl4WGtmUzBEV0dvWTFabGRvSWtJaUlpSXZWakVYd2lvaEpKY1RmK0xFNUcrQ016NTYxR3ptQ3NWeHZ0bkFhaGxVTWY2R2tYdnl0UVpWYVJoYzZwY3F2bzE4Ym1tMk9ocTIySXJ6NWFVV0V4RUJFUkVaSG1zQWcrRVZFWnBHVEc0ZmpETlloT3ZxT1I4V3NiT3NHcjdoQzQyMzVTN1FyYUUxVW10UXhzRWZjMm9xTERJQ0lpSXFJS3dnUVlFWkZDVXR4NGZnUm5IbTlFcmlSYjdhTTdtRFpHUitlaGFHanBWVzdML1locU1uTURPNFMvdWd5cFZBSkJFSlhjZ1lpSWlJaXFGU2JBaUlnK2tKSHpCa2NmckVERTY2dHFIN3RCN2Rib1dIY1k2cHE3bzZiVjl5S3FTTFgwYlNHUjVpSk5uQVJUZmF1S0RvZUlpSWlJeWhrVFlFUkU3NGxKK1F1SDdpOUdtamhKcmVQYW1iaWloK3VQY0RiM1VPdTRSS1NjV2dhMkFJRFVySGdtd0lpSWlJaHFJQ2JBaUlnQVNLUjV1UGhrTzRLZjdBS2d2cjFCVFBXczROM2dPelMzK1lSTEhZa3FrTG0rSFFBZ0pmTWw2dFJxWHNIUkVCRVJFVkY1WXdLTWlHcThOMWtKT0hodk1aNi91YSsyTVhXMURORFJlVGphMXhrRWJaR2Uyc1lsb3RJeDA3Y0dJQ0ExSzZHaVF5RWlJaUtpQ3NBRUdCSFZhT0d2Z25Fc2ZCV3ljdCtwWlR4QkVLR2xmVzk4WEg4a2pIVE4xVEltRVpXZGxrZ0hwbnFXU00yTXIraFFpSWlJaUtnQ01BRkdSRFdTUkpxTGt4SCt1UG5pcU5yR2REYjN3R2NOSjhES3FLN2F4aVFpOWFsbFlJdlVySmNWSFFZUkVSRVJWUUFtd0lpb3hzbk1lWXQ5Zjg5SFRFcVlXc2JUMHpaRWp3WS93dFBoTTNCblI2TEt5OXpBRGs5VDdsWjBHRVJFUkVSVUFaZ0FJNklhSlRFOUJudittbzJVVFBYTUFuR3piSWZlalNiQlZJKzd5aEZWZHJYMGJYRlhmQlo1a2x4b2lmZ1ZpSWlJaUtnbTRiYy9JcW94SWw1Znc4RjdpNUdkbDFIbXNReDF6TkNyNFRnMHMra0t6dm9pcWhxc2paMGhsVXJ3T3VNWmJJenJWM1E0UkVSRVJGU09tQUFqb2hwQWlwQ24rM0QyOFNZQTBqS1Axc3ltSzNxNWpZT2hicTJ5aDBaRTVhWWc2ZlhxM1JNbXdJaUlpSWhxR0NiQWlLaGF5NVZrNDQvdzFiZ2JmNmJNWXhucjFVYWZScFBRMExLREdpSWpvdkptWWVBQWJaRXVFdDVGb1RtOEt6b2NJaUlpSWlwSFRJQVJVYlgxVHB5RXZYZm5JZlp0ZUpuSGNyRm9oUUZOWjhDSXM3NktwYU9sait5OFRPaHFHVlIwS0ZTSlZKYlhoQ0NJWUdWVUZ3bnZubFIwS0VSRVJFUlV6cGdBSTZKcUtUa2pGdHREZjhhYnJJUXlqU01JQXJyVy94WWQ2dzZESUxEV1Ywa3NET3lSbUI0REI5UEdGUjBLVlNLSjZURXdON0N2NkRBQTVDK0RmSng4Qy9uTG9mbWVKaUlpSXFvcFJCVWRBQkdSdXNXblBjYVcyeFBLblB3eTFxdU5rWjZyMGNsNU9KTmZTbXBvNVlYUXVKTVZIUVpWTXFGeEo5SFFxbklzSFhZMGE0SjM0aVNrWnBidDg0R0lpSWlJcWhZbXdJaW9Xbm1XK2plMjN2azMwck5UeXpTT2kwVXIvTmhtSStyV2NsZFRaRFZEaHpwZklDcnBKbUpTL3Fyb1VLaVNpRW41QzFGSnQrQlY5NHVLRGdVQTRHenVBUUI0bW5xM2dpTWhJaUlpb3ZMRUJCZ1JWUnNScjY5aFIraFVpSE16U2oyR0lBam81dklkdnZSWXlucGZwYUNuYllpK2phZmcwUDBsVElJUllsTCt3cUg3UzlDdjhYK2dxMlZZMGVFQUFHb2JPc0JZMTRLdlR5SWlJcUlhaGpYQWlLaGErRHMrQ0ljZkxJVlVLaW4xR0VhNjV2aTgrVnpPK2lxaitoYWUrTDhtMDNEMHdUSzQxRzZOait3L2haV1JjNlVvZ2s2YWw1MlhpY1QwR0lUR25VUlUwazBNYURJTjlTdzhLenFzOXdod05tL0JHV0JFUkVSRU5Zd2dsVXFsRlIwRUVWRlozSGgrR0NjaTFwVnBER3ZqZWhqZVlnbk05SzNWRkJXSmN6Tnc1ZGsrUEVxOGdwVE1PR1RuWlZaMFNGUU9kTFVNWUc1Z2o0WldIZENoemhmUTA2NGNNNy9lZHp2Mk9JNC9YSU5KWHJ0aHBtOVQwZUVRRVJFUmtSb0lKUlJ1WmdLTWlLb3dLUzVFYjhmRko5dkxORXFEMm0wd3VObWNTbm1oVGtUcWx5WitqZFdYaDZLNzZ3L29VS2R5MUNZaklpSWlvcklwS1FIR0dtQkVWRVZKY2VieHBqSW52MW83OXNld0ZvdVkvQ0txUVV6MExPRnMzZ0wzNHM5WGRDaEVSRVJFVkU2WUFDT2lLdWxDOURaY2VScFE2djZDSUtDWDJ6aDgxbkFDUklLV0dpTWpvcXFndWEwM1hxWkZJRGtqdHFKRElTSWlJcUp5d0FRWUVWVTVsMkoyNCtLVEhhWHVyNnRsZ0dIdWk5REdhWUFhb3lLaXFxU0pkU2VJQkczY1N6aFgwYUVRRVJFUlVUbGdBb3lJcXBTcnp3N2dYTlR2cGU1dnFtZUZiMXY1d3RXeW5ScWpJcUtxUmwvYkJHNldiWEU3TmhCNWtweUtEb2VJaUlpSU5Jd0pNQ0txTW02K09JclRrZXRMM2QvU3FBNitiNzBPTnNZdWFveUtpS3FxanM3RDhGYWNpRHR4ZjFaMEtFUkVSRVNrWVV5QUVWR1ZFQnAzQW44KzhpdDFmMXVUQnZqR2N3MU05Q3pWR0JVUlZXVU9wbzNoYXRrT2wySjJJVmVTWGRIaEVCRVJFWkVHTVFGR1JKWGUzL0ZCT0JhK3F0VDlIYzJhWUtUbktoanExbEpqVkVSVUhYU3QvelhTeEVtNEhYdThva01oSWlJaUlnMWlBb3lJS3JVSHI0SngrTUV2QUtTbDZ1OXM3b0VSSHkySHZyYXhlZ01qb21yQnpzUVZqYXc2NHVLVDdYaVQ5YXFpd3lFaUlpSWlEV0VDaklncXJaaVVNQnk4dHhoU2FlbVNYNjYxMitKTGp5WFExVEpRYzJSRVZKMTg2allHQUxELzcvbklrK1JXY0RSRVJFUkVwQWxNZ0JGUnBaU1lIb085ZCtkQ0lpM2R4V2hqNjg0WTRyNEEyaUk5TlVkR1JOV05tYjROQmpXZGhkaTNqOHEwMFFZUkVSRVJWVjVNZ0JGUnBaTW1Uc0xPc09rUTU2YVhxbjhMdXg0WTNHdzJ0RVRhYW82TWlLb3JsOXF0MGJYK1NOeDRjUVJoTDA5VmREaEVSRVJFcEdaTWdCRlJwWktkbDRIZGY4M0UyNnpFVXZYM3NPdUovbzJuUWlSb3FUa3lJcXJ1T2puL0N3MnR2SEQwd1FyY2ZIRzBvc01CQUVSRlJlSEtsU3RsSHVmbXpadUlqbzR1OFZoUnVuZnZqdE9uVHhjNm5waVlpS2xUcCtMRml4ZXlZdzhlUE1DTUdUT1FuVjI2blRXenNySXdhdFFvYk51MkRRQVFGQlNFNTgrZmwyb3NVazVKcFFZa0Vna3VYTGdBc1ZoY1RoRXBSeUtSSUNnb1NDM3ZFWFdRU3FYWXUzY3Z6cDQ5cTdIeEwxMjZoTHk4UEpYNnBhU2s0UHo1ODNqNzlxM0MrKy9jdVlQNCtIaVZ4dHl6WncvOC9mMFZ2blpDUTBNeGN1UklSRVZGUVN3V1kvMzY5VWhPVGxacGZDSWlUV0FDaklncURZazBGL3Z1emtkODJ1TlM5VzlzM1JsOUcvOEhnaUNvT1RJaXFna0VRY0RuemVhaW1VMVgvUG5JRDBjZUxDdjFURlIxa0VxbFdMMTZOWll2WDE3a2hhdXlaczZjaVgzNzlwVjRURlZaV1ZrSURRMUZSa2FHN0ZoS1NncHUzYnFsOGtWNkFTMHRMY1RFeENBcEtRbGlzUmc3ZCs3RTJMRmpjZkhpeFRMRlNvcWRQSGtTNDhhTlExWldWcEZ0d3NQRHNYanhZdXphdGF0TTUwcExTOFBFaVJNeFpzd1l1ZGRNYWVYazVHRExsaTFZdTNhdHlnbFhmMzkvZE8vZVhlVy80bHk4ZUJHLy8vNDdjbkp5eXZLd2luVGt5QkVzV0xBQWZuNStLdlY3OHVRSmxpeFpndGpZMkVMMzNiaHhBOU9uVDBkTVRJeEtZd1lHQmlJNk9scmhkeTZ4V0l5NHVEaGtaV1VoTlRVVlY2OWV4VTgvL1lRSER4Nm9kQTRpSW5YaitpQWlxaVNrK0NOOERhS1NiNVdxdDR0Rkt3eHFPcE16djRpb1RMUkUyaGpZZENhc2pldmhRdlJXUkNmZlFaZDZJK0JoOTZuYWwxV25wNmNqSkNTazJEWnVibTZJaUlqQXVuWHIwS3BWcTJMYjl1alJRNTNoRld2cTFLa0FJSnNSdEhidFdoZ1k1Rzg0OHViTkd3REFuRGx6SUJMbC85YnE0ZUdCNGNPSEt6VzJqbzRPQkVGQVhsNGU5UFQwNE9Qamd6bHo1bUR4NHNYSXk4dER0MjdkMVAxd2FqUnpjM05FUkVUQXg4Y0gwNmRQVjlpbWFkT204UEx5d29FREIvQi8vL2Qvc0xDd0tOVzVmdjMxVjFrUzVQRGh3L2p5eXk5TDdCTVVGRlRzL2MyYU5jTzVjK2V3ZnYxNk5HdldyTWgyUmtaR2FOZXVYYUhqUlQzbUQ1MDlleGEzYmhYOUhTVW5Kd2RidDI2RmpvNE9SQ0pSaVhHL1QwZEhCNTA3ZHk2MlRVSkNBclpzMlFJOVBUMmwzMHNsU1V0TGc0K1BENlJTS2ViTW1WUG9majgvUHpSdTNMalE4WWNQSHlJaElhSEkvMzRGNzN1SlJBSWJHeHY0K2ZsaHhvd1pXTHAwS2JaczJRSnRiVjZDRWxIRjRLY1BFVlVLRjUvc1FOakxrNlhxNjJUV0RFUGM1ME5McEtQbXFJaW9KaElFQVoyY2g2TkI3ZGI0ODVFZmpqOWNnK0NZbldodTQ0Mm1ObDFnYTl3QWdsRDJTZlRKeWNsWXNXS0ZVbTNQbnorUDgrZlBGOXVtUEJOZ1RrNU9BUEtUZUE4ZVBJQ05qUTNNek13QTVGL01SMGRIdzlIUkVWcGErVDlLMUs1ZFc2WHhkWFYxa1p1YnZ3bUttWmtabGk5ZmpwMDdkOExMeTB1Tmo0SUFvRzNidHVqZHV6Y0NBd1BoNmVtSjl1M2I0OGFORzRYYTFhdFhEMFpHUmdnTkRWVTRqcmUzZDdIbkNRd01SRkJRRURwMTZvU1VsQlRzMkxFRDd1N3VhTjY4ZWJIOWxpNWRxdFRqT0g3OE9JNGZQMTdrL2M3T3pnb1RZQ1hGWGVEUm8wZkZKc0IyN05naG0yRzFjdVZLcGNZc1lHcHFXbXdDVENLUllPWEtsY2pLeXNMWXNXTmhZMk9qMHZoRmpibDA2Vkk0T2pwaTJiSmxzdU81dWJtWU4yOGVzck96NGVqb3FMRHZxVlA1ZFJKWHIxNk4xYXRYeTQ2Zk9YTUdRUDVuUU1GWUFGQ3JWaTJzWExrU3FhbXAwTkxTd3BzM2IyU2ZGMFJFNVlrSk1DS3FjR0V2VCtKQzlMWlM5YlUxYVlBdlBaWkFSMHRmelZFUlVVMW5aK0tLNzFyNUlTcjVOcTQ5TzRpcnovWWo1T2xlNkdqcHdkcW9QaXdNN2FHdmJReDliV044WlA4cHpBM3NWUnJmeWNsSmRzRllJQzR1RHF0WHI4YXdZY1BRc21YTFFuMSsrKzAzT0RnNG9FK2ZQa1V1OS83Nzc3L1JzR0ZENk9ycXFoUVBrTDk4MGNURUJOcmEya2hPVGtaNitqOUxRSk9Ta21TMXVNYVBIdzhBZVA3OE9ZS0NndkRGRjEvQXpjME5BQkFTRW9JYk4yNWc5T2pSc2xsaEFFcGNQdmFoYytmTzRkeTVjM0xIQWdJQ0FBQ2JObTJDczdPemFvOHRNdzUzNDgrV1dPK3FLaElFQWU2Mm42ajhHaXp3d3c4LzRNYU5HOWk4ZVRQczdPeUtUVG9wcWdVSEZKOUl1bjM3TnRhdVhRdGJXMXY4KzkvL3hydDM3ekJtekJqTW56OGZQajQrUlNaYWdQd2xtdSs3ZXZVcU1qSXlpanhmUWtJQ3dzTEMwS05IRDduM2lDYkxJOXk1Y3djQkFRSG8xcTBiWnN5WUFTRC85VDVnd0FDTUdUT216T052MmJJRllXRmhhTm15SmZyMzd5ODdMaGFMNGV2cmk5NjllNk5wMDZhRit2bjYrc29sQlNkTW1DQTcvdWVmZitMKy9mdllzR0dEWEVKdHc0WU5lUFhxRlZhc1dBRVRFNU5DWTZhbHBTRW9LQWh0MjdaVm1GRE16czZXTGRrT0RnNUdhR2dvWHIxNmhjVEVSTm1mUkNMQmlSTW5aRFBGaUlqS0N4TmdSRlNobnFiZXhSL2hxMHR1cUVCdFF5Zjh5Mk1aOUxTTjFCd1ZFVkVCQVM0V3JlQmkwUXFaT1dtSVRMcU9sMit6aWRjckFBQWdBRWxFUVZRakVQL3VNVjY4Q1VkVzdqdUljOU5oWVdoZjZ1VEQreXdzTEpDUmtZRUZDeGJBeDhjSDllclZrOTEzN2RvMUhEeDRzTmprMTQwYk56QnIxaXhNblRwVjVZUVRrSjlndTMzN05uNy8vWGRzM2JvVkowNmNrTjIzWmNzV2JObXlCVUQrYkp0WHIxN0pqZ09RSmNmcTFLbURMVnUyNFBYcjF3QUFHeHNiNk9ycTRvY2ZmbEFxaHFTa0pCdzhlQkNkT25WU3VQd0tRS21XNEQxTnZWdnFIMXVxQWpOOTYxSy9CZzBORFRGejVreVltNXZEd2NHaFVHSldrUk1uVHNET3pnNGVIaDdGdHJ0ejV3N216WnNIZlgxOUxGaXdBQ1ltSmpBeE1jR3NXYk13ZS9ac1RKMDZGY3VXTFpQTkt2eFF3U3hDSUw4dTN1SERoL0hnd1FNNE9EZ29UUHFzWDc4ZTE2NWRnNTJkSFQ3NjZLTVNIMGRadlhqeEFvc1hMNGFkblIwbVRab2tkMTlxYWlvaUlpS0s3VzlwYVZuczZ6azRPQmdCQVFHd3NMREE5T25UNWQ3N1c3ZHV4Wmt6WjVDUmthSHd1ZWpac3llYU5XdUdtSmdZN04yN0YxOTk5UlhzN2UyeGUvZHVYTDkrSGZQbXpaTkxmb1dFaE9EQWdRTVlQWHAwa1RQempodzVnc3pNVEh6NzdiZW9YNysrM0gwLy9mUVRIai8rcDQ1clFmS3RWcTFhc0xHeGdhdXJLenAyN0FoYlcxdElKQkltd0lpbzNERUJSa1FWNW0xV0l2YjlQUjhTcWVxRmtzMzBiZkNWNXdvWTZkYlNRR1JFUklVWjZKakEzZllUdU50K290WnhQMXphMksxYk4remJ0dzkzNzk2VkZhYVdTQ1R3OS9lSGxaVVZtamR2THRmSHpjME5EZzRPQUFCUFQwK1ltWm5oK1BIaktpZkFNak16Y2VYS0ZiaTR1TURNekF5VEowL0c1TW1UY2VMRUNheGV2Um8vLy95emJKbmx2WHYzOE85Ly8xdXBjUXZxQ0gzKytlZEt0WStMaThQQmd3ZlJwRWtUREI0OFdLWEhVQndQdTAvaFlmZXAyc2FyYmo2c254VVZGUVZMUzB1RlM5VXlNakt3WWNNR09EazVZZTNhdFVXT2VmYnNXYXhhdFFxNnVycFl2SGl4WEVLM1ZhdFdtRFp0R3BZdVhZcUpFeWRpeG93WmFOMjZkYkV4Q29LQVdiTm1ZZlRvMFZpOGVESFdyMTh2RjE5d2NEQ3VYYnVHUVlNR0taMzhVclo0dmtRaUtYUXNJU0ZCVmc5di92ejVjak1lQWVXV0xuLzk5ZGRGMXRLNmYvOCtWcXhZQVIwZEhjeWZQeCsxYXYzem5lZmh3NGM0ZVBBZ0xDd3Npbnd2Tm1yVUNJMGFOY0tkTzNld2QrOWV0R3JWQ28wYk4wWjZlanJpNHVJd2YvNThoZjAyYk5pQURSczJ5RzRIQmdaQ1YxY1h5Y25KT0hEZ0FKeWNuQ0FXaXhFZUhpNXJZMlptaGc0ZE9zRFQweE42ZW5yWXNXTUh2dm5tR3d3YU5BaDZlbnJGUGdkRVJPV0ZDVEFpcWhDNWttd0UvRDBQR2RtcEt2YzEwalhIVjU0cllLcG5wWUhJaUlqSzE1SWxTeFFlWDdkdW5jTGp2L3p5aTl6dGNlUEd5UkpnMnRyYThQYjJ4cUZEaHhBZEhWMW9oa1p4TGx5NGdLeXNMUFR1M1Z2dStNMmJOd0hrSndxeXM3UGxsbFlXdHhReEtpb0tQLzc0bzlMbkwyQmtsRCtyOS8zbGw2UVpwMCtmbG0xYUFFQ1dwSlJLcFZpeVpBbkVZakVXTEZoUTZIVzBmLzkrcEtlblk4U0lFUXJIemNuSndZWU5HM0QwNkZIVXFsVUxDeGN1UktOR2pRRGsxNzdUMHRLQ21aa1p1bmJ0Q2owOVBTeFpzZ1N6WnMxQ3YzNzk4TzIzMzhMUTBMREltQzBzTERCcDBpVGN1M2NQK3ZyL2xEOUlUVTJGbjU4ZlBEdzhNR3JVS0tXZmd3OWY3Nm93TkRTRXRiVTFmdnp4UjlTdFc3ZlEvZDdlM2hnNmRHaXhZNWlibXlzOEhoRVJnWmt6WjBJc0ZtUEdqQm15NXcvSTMzMTErZkxsQUlBcFU2YW9YRStyWDc5KzZOS2xpOXp1c2tGQlFkaTFheGZXclZzbmUvNVBuVG9sVzNZTUFLR2hvY2pNeklTdXJxNXNPZVg3ajdWZ1E0RzNiOTlpeDQ0ZEVJbEVUSDRSVWFYQ0JCZ1JWUUFwQWgvNklPN3RJNVY3YW92ME1MekZZbGdZT0dnZ0xpS2lpdkhkZDkvSlhTamZ2MzhmcWFtcHNxTHZZckVZZS9mdXhkQ2hRMlVYbEptWm1lalhyMStoc1hyMTZvVkRodzRoTURCUVZxdExHWC8rK1NmTXpNenc4Y2NmeTQ2SnhXSlowZk90VzdmS2xrMFZVQ1hSQUFCNWVTWFArRFUxTllXV2xoWlNVMVgvZ1lSVXMzLy9mdGtzUStDZkJKZ2dDRml5WkFsbXo1Nk5DUk1tWU9yVXFiSWk3WEZ4Y2RpL2Z6OWF0bXlKTm0zYUZCcno0Y09IV0xseUpaNCtmWXI2OWV0ai92ejVzTFcxbGQwL1pNZ1FPRGs1eVpiT2R1alFBYjYrdmxpd1lBR09IajJLQ3hjdVlPalFvZmpzczg5a2laaTFhOWZpMkxGamhjNTE0TUNCUXNmQ3dzTHc2YWVGWi9wdDI3WU45dmIvTEJGMWNuTENSeDk5aEY2OWVpbnpWQ0U4UEZ6dXVRSUFFeE1UK1BqNEZObkgxTlJVNVZwMUFCQVpHWWxwMDZZaEl5TUQ0OGVQUjlldVhlWHU5L1B6dy9Qbnp6Rm8wS0FTWjgwcElwVktZV1ptSnBjNEswakVPVGc0d05qWUdBQUtKZGE4dmIwaENBS2FOMitPM2J0MzQvang0L2p0dDk4QVFLNWVtSW1KQ2JTMHRKQ2NuSXpYcjE4aklTRkI5dmZxMVN2RXg4Zmp5eSsvTEhiWFRpSWlUV0FDaklqSzNjMFh4eEQyOGxTcCtnNXNPZ1AycGczVkhCRVJVZVZ4N2RvMUxGcTBDSFoyZG1qZnZqMUVJaEgrK3VzdjdOcTFDNWN1WGNMczJiT0x2YWgyZG5hR3E2c3J6cDgvajU5KytnbmEyaVYvM1h2MDZCRWVQbnlJb1VPSHluWndBL0pyQWpWbzBBQmhZV0g0N0xQUHNILy9mcXhaczBhV05GaTRjS0ZzOXRtSG5qMTdodi8rOTcreTI4ck9DRHR6NWd3c0xDeVFsSlJVWWxzcW0wMmJOZ0VBdG0vZmpoMDdkc2pkWjJOakExOWZYeXhjdUJDTEZpM0N2LzcxTHd3ZlBoekxseStISUFpRjZsMEIrVW1tWGJ0MlFTcVZvbS9mdmhnOWVyUlNNNEJjWEZ6dzIyKy9ZZlBtemZqamp6K3dZY01HU0NRU2ZQSEZGM0x0ZnY3NTUxSS8xdmVYRHdKQTM3NTkwYmR2WDZYN2Y1aUVVc2JodzRkeCtQRGhZdHQ4V0NqL3lwVXIrT1dYWHlBV2l6RnUzTGhDU2U3VHAwL2p6Smt6YU5xMHFjb0o2T3ZYcjJQRGhnMFlOV29VVEUxTjVlNUxTVWtCQU1UR3hzb1Nqd1d6QTErOGVBRWRIUjA0T1RtaFc3ZHVBUDVKbUxtNHVNakdPSGJzR01MRHc1R1FrQ0NyMTFidytBVkJnS1dsSmF5dHJXRmpZeVAzT1VORVZGNllBQ09pY3ZVMDlTNU9SdnhhcXI2Zk5CaUZ4dGFkMUJ3UkVWSGxzWC8vZm16ZXZCbk5temZIdkhuelpFV2kyN1JwZzVVclYrS1hYMzdCdUhIak1HblNKTm5zTUVXNmRPbUN6WnMzNCtyVnEralVxZVRQemNPSEQwTmJXN3ZReGZheFk4ZlFwVXNYaElXRndkSFJFZjM2OVVOb2FDZzZkT2dBQUxDMnRwYWJWZk8rckt3c3VkdVdscFp5aGZBdlhicUU4UEJ3aGNYeGJXMXQ4ZkxseXhMakpzMHlORFRFb2tXTHNIYnRXdXpZc1FPblQ1OUdRa0lDZnY3NVo3bFpYUVZhdEdpQmMrZk9ZY0tFQ1FwM01TMk9nWUVCeG84Zmo1NDllK0xRb1VNWU9IQmdvVFlGTmVqS0lqbzZXcTVRZTFIblVMWmRjVnExYW9WUFBpbStabUNkT25Way93NE1ESVN2cnkrMHRMUXdiZHEwUWp0ZFJrVkZZZTNhdFRBM044ZWNPWFBrTmdoUUpDRWhBVGR1M01DRkN4Y0FBTHQzNzBhTEZpMlFrNU9EYjcvOVZtR2ZjZVBHRlRvMmV2Um9BUGxGN1F1V1RXWmtaQUFBRWhNVEFRQTZPanFJam81R1FrSUNySzJ0OGZyMWEwZ2tFa3laTWdVMk5qYXdzcktDU0NSQ1JrYUdiSVlaRVZGNVl3S01pTXJOVzNFaTlwZXk2UDFIOXIzZ1ZYZUlCcUlpSXFwNDc5Njl3L3o1ODNINThtVjA3ZG9WdzRZTlEycHFxdHd5UUhOemM4eWNPUlArL3Y1WXRtd1p4bzRkVytSNEgzLzhNVFp2M296VHAwK1htQUJMVEV6RXhZc1gwYmx6WjFoWi9WTmI4Y0dEQjNqdzRBSG16SmtEZjM5L0FNRElrU1B4L2ZmZjQ5R2ovQ1hzQlJmR3lqQXpNNU1yaEI4WEY0Znc4SENGeGZIcjFLbURVNmRPSVM4dnI4U0xmTklzTFMwdFRKdzRFUkVSRVlpTWpJU0ppVW1ST3dSNmVIaGd5NVl0WmZwdjV1Ym1KcXNsVlVBaWthanRkWEQxNmxWczNicTF5UHNMRWx2S3RpdU9rNU1UM04zZDVkNVh4V25XckJtY25Kd3dhZEtrUXM5eFNrb0s1c3laZzl6Y1hNeVpNd2UxYTljR2tGOW9QeUFnQUt0V3JaTFZ6eXV3Y2VOR1hMcDBDWFoyZGdDQXBVdVh3dFBURXdBSzdmUjU5T2hSckZ1M0RvY1BINVlscVBidjM0K05HemZLaXVBSEJ3ZGo0Y0tGY3YyR0R4OE9BS2hmdjc1YzRYeC9mMy84K2VlZmNIZDNseVh5MTY5Zmo4dVhMOFBmMzEvbHVtVkVST3JBQkJnUmxZdGNTVFlDN3M1RGVpbUszanViZTZCM3cwa0FoQkxiRWhGVlJZSWdJQ1VsQlQvLy9ET3lzN01Wem9vcU1HZk9IRHg5K2hTZE8zZkdyNzhxbmxGclkyT0RSbzBheVdaaEZPZkNoUXZJemMzRmtDSHlQekxzMmJNSGJkdTJsVjFvQTVBdGpkTFQwNE85dlQwbVRab0VHeHNiU0tWU2ZQUE5OL2pwcDUvUXRtMWJBTURMbHkvaDUrY25WelJmV1EwYU5FQmdZQ0NpbzZQaDZ1cXFjbjlTbjNmdjNtSDU4dVdJakl4RSsvYnRjZnYyYll3Yk53NXo1c3lCaDRkSG9mYWFTRmlLeGVKU3ZZNks4MkVDYU5ldVhRb1RYc3EwaTQ2T2hpQUlxRmV2SGw2L2ZvM2s1R1RzM3IwYlVWRlJHREZpQkNaT25GaW8xbGhlWGg1Q1FrSmt0ZFVBb0c3ZHV0aThlVE1FUWY3N1RrNU9EdWJObTRmRXhFVDgvUFBQY3NreGlVU0NxS2dvckZ1M0R0T21UWlByTjJ6WU1QejAwMDk0OXV3WnBrMmJWbWlYU2xVMWE5Wk1sZ0E3ZCs0Y3pwOC9MN3Y5WWZLdFNaTW1PSHo0TUNJakk5R3dZVU1jUDM0Y2h3NGRRcjkrL1pqOElxSUt3d1FZRVpVREtmNTg1RmVxb3ZlMURaMHd4UDIvMEJMeDQ0cUlxaThqSXlOWk1lM2p4NDhES0h6aG5aeWNqQ0ZEaGtCTFN3c2pSb3hBWm1abXNXUE9uejhmRmhZV0paNzc4ODgvaDZlblo2R2QvbHhjWEJRdVk4dk96a2JkdW5WbDlhT0EvQ1NKVkNxRm82TWpMQzB0QWVRdmVTeG9JNVZLQzEzVUY2ZWdPUFpmZi8zRkJGZ0Z1bkhqQm54OGZKQ1VsSVR2di84ZVE0WU13WU1IRHpCMzdseE1uejRkWThlT1ZhbU9WbW05ZWZPbVVpK2IyN3AxSzZLaW9yQno1MDRjT1hJRUFRRUJPSFBtREN3dExkR2hRd2Y0K1BpZ2R1M2FjcHNHWEx0MkRRc1hMc1MzMzM2TFljT0d5WTUvK0Q2UlNDUll2SGd4d3NQRDhlV1hYeGFhZWVidDdZMExGeTdnN05tejhQTHlRc2VPSFdYM05XalFBRUIrUGI0UGZmYlpaOGpKeVNsMGZNQ0FBVVUrVGdzTEM3UnIxdzVBL2k2VkFHUzNQL1RSUng5QkpCTGg2dFdyZVBUb0VkYXRXNGUyYmRzV08zT1ZpRWpUZUVWSlJCcjMxOHN6Q0kwN29YSS9BeDBURFBkWURIMXRrNUliRXhHUkhHV1NYd1hlTDJSZFlNaVFJUXBualBUdTNidkljV2JPbktudytNNmRPMkZqWTZOVUxGS3BGTTdPenJDeHNjSGx5NWN4ZVBCZzJYMWhZV0hZc1dNSGZ2enhSeWJHTk9qQmd3ZllzV01IYnQyNkJWdGJXNnhhdFVxV2xHelNwQW44L1B3d1k4WU0rUG41SVNZbUJtUEdqTkhvVXRXWEwxL0MydHBhWStPWFJWcGFHbTdldkluQmd3Y1hTbDRKZ29DcFU2ZGk3Tml4MkxsekoxcTNibzIwdERUczNic1hmZnYyUmZmdTNmRy8vLzBQTGk0dUNuZlVsRXFsV0xWcUZVSkNRdENqUncrTUhEbFNZUXdUSmt6QTNidDM0ZVBqZzJiTm1oVXErSy9JeG8wYklaVktaYmVEZ29Ld2E5Y3VyRnUzVGpiVDg5U3BVd2dJQ0ZEcWVVaElTSkI3ajV1Wm1jSFQweE9IRGgxQ1ptWW1XclpzaWJsejUwSWtFbUhidG0xSVNrckM1TW1UbFJxYmlFaGRtQUFqSW8xS3luaUJ3RWUrS3ZjVENkb1k2cjRRRmdhS2R4Y2pJcXJ1bmo5L0xuZTdZRWUyOGxMVWNxbWRPM2ZLM2M3TXpNVDgrZk5oWkdTRXFLZ285T3ZYcjFBQjg0SlpZUVZ5Y25Ka005Z09IejZNMk5oWXZIanhBaTlldkVEVHBrMHhZOFlNZUh0N1kvZnUzWWlNakpRbHU1NDllNGE3ZCs4aU96dGJYUSt6eHBOSUpJaU1qQVNRdjlRd05EUVVjK2JNZ2FHaElVYU9ISWt2dnZpaTBQSkRlM3Q3K1BuNVlmYnMyYmg4K1RLR0RoMnFkSjByVmIxNTh3WXZYcnhBLy83OU5USitXWjArZlJxNXVibEYxZ1RUMTlmSG9rV0xVS3RXTFFpQ2dLZFBuMkwvL3Yxd2RuYkd4SWtURVI0ZWpxVkxsMkxEaGcxeXo2RlVLc1c2ZGV0dyt2UnBkTzdjR2YvNXozK0tuRVZwWldXRnI3LytHdjcrL3ZqMTExOHhhOWFzRXVOMmRIU1V1MTJ3cTZPRGc0TnN0dDN3NGNQUnQyL2ZZbmRzek12THc3NTkrN0IzNzE0Y1BIaFF0dXRzYW1vcXhHSXhNak16MGJoeFl5eGF0RWgyWDFSVVZMbC9uaEVSQVV5QUVaRUc1VWx5Y09EZVF1VGtaWlhjK0FPOTNNYWlUaTNGUlhhSmlHcUNvblpwSzFCUTI2dmdvbGdzRmlNcEthbkk5cG1abVlpTGl5dnhXSUdpZG5kOGY1YkhyVnUzNE8vdkQyMXRiU3hac2dUaDRlRll0R2dSM3J4NWd4OSsrRUZ1RnRxR0RSdnc2TkVqeE1mSDQvWHIxN0xaSi83Ky90RFQwNE9kblIwYU5HZ2dtd25UdjM5L0hEeDRFSDUrZmxpelpnMjB0YlVSRVJFQmtVaWtjTVlhcVM0bkp3ZUxGeS9HOWV2WFlXaG9pQVVMRm1ER2pCbVlPWE1tMnJScFU2aXUwL3ZNek15d2N1VktKQ1VsYVN6NUJlUXZCWlpLcFVVdXRTdXRENU9vZVhtcWI5Q1RsNWVISTBlT3dOM2RIVTVPVGdBZ0svaWVtNXNyUy9nVUZLRUhJTnRBb2xHalJ0RFQwOE8wYWRNd2FkSWtuRDE3VnJZVU1qNCtIbjUrZnJoNTh5YnExS21EZnYzNjRjNmRPOGpNekVSbVppWXlNakprLzA1UFQwZG1aaWJTMHRJQTVOZjA4L2IyVnZuNSt2RHpCTWl2K1Zjd0creERCYnU4amhrekJrK2VQSkVsS0tWU0tVNmZQbzFObXpiaDNidDNxRk9uRGg0L2Zvd0hEeDdBM2QwZFFIN050SUphZ1VSRTVZa0pNQ0xTbUxPUE55RStyZWd0eEl2aWJ0c2RyUncxWDFPRWlLZ3krN0FHMlB1a1VpbXVYcjBLSUgrR0NRRFp6SjJpWExseUJWZXVYQ254V0hIbno4cktRa1JFQk83Y3VZUGc0R0RFeHNhaVo4K2UrUEhISDJGb2FJaTJiZHRpL2ZyMVdMbHlKYjc4OGt0MDZOQUJucDZlNk5TcEUxNi9mbzM0K0hqVXFWTUhIVHAwZ0pPVEV4d2RIZUhvNkFocmErdENzMXNzTEN6dzNYZmZ3ZC9mSDNQbXpNSFFvVU54OWVwVnVMbTV5UjR6bGMyOGVmTnc4K1pOVEo0OEdiYTJ0cGc3ZHk2Kyt1b3JlSGw1NGZYcjF6QTJOb2EydGphMHRiV2hxNnNyUytoa1oyZkwvbkp5Y3BDZG5hMndqbHhacGFTa1lNK2VQWEIyZHBidFhxZ3V4UzNsZlYvMzd0Mkx2QzhoSVFGbVptWnlNeDRMbG1yNit2b1cyc2t4TlRVVisvYnRnNzI5UGVyVXFRTWdQeEhtNys4djk5ejUrUGpnOXUzYkFQSm5QVTZaTWtYaCtVVWlFUXdORFdGc2JBd2pJeU8wYU5FQ2YvLzlOL3o4L09EdTdpNUxYaFhNdHZ6d1BaYWFtZ3BqWTJQazV1Ymk1czJiRUlsRTBOUFRLL0U1eWN6TXhNV0xGd0hrSjFGOWZIelF1SEZqWExwMENidDI3VUowZERTY25aMnhhTkVpMk52YlkvejQ4Wmd4WXdhKytlWWJOR2pRQUFrSkNiSWx0VVJFNVlrSk1DTFNpTWpYMTNEdCtVR1YrMWtiMTBPZlJ2OEdkM3drb3BycXM4OCtLM0k1MWZUcDAzSG56aDNaN0NsOWZYMTg5TkZIQVBJdnBBdDJaTk9VUjQ4ZVljcVVLYkN5c2tLWExsM1FwMDhmT0RqSUwxVjNkSFNVWGNELzhjY2YyTGh4SXpwMjdJaVpNMmVxVkFnZnlDL0luWmFXaHAwN2QrTFdyVnNBU3A0WlI4cXp0TFRFaUJFalpEc1VidHk0RVFjT0hNQ2RPM2R3N3R3NTVPVGt5TldKS29vZ0NOaXhZNGZhNDB0TVRFUm1aaWJHangrdjhtdW5KTzl2NGdBQWdZR0JPSExrU0tGMlc3WnNrYnY5eHg5LzRQRGh3d0R5WjBtdVc3ZE83djVQUHZrRVY2NWN3YWxUcDNEeTVNbEM0ems1T2VFLy8vbVAzTEVQRTRkRGh3NkZqbzRPSEJ3Y1lHRmhBVE16TTVpWW1NREV4QVRHeHNheWhKZWkyVm4rL3Y0NGR1d1l3c0xDa0pxYWlvQ0FBS1NrcEVBa0VoV3FvelozN2x5RWg0ZkxibmZvMEVHVzVDeU9nWUVCR2pWcWhEWnQybURNbURIUTBkRkJTa29LL1B6OElBZ0N4b3daZzc1OSs4ckdXck5tRGViTm00Y05HellBeUo4OXlCbGdSRlFSQktreS8xY2pJbEpCbWpnSnYxMGZoWXdjMWVvNzZHa2I0b2ZXdjhIQ2tIVy9pS2ptbURwMUtucjE2b1d1WGJ1VzJQYjY5ZXVJaUlpQVJDS0J2cjQrMnJkdkw1dEpva25QbnorSGhZVUZqSXlNOE9yVks1VUtrcisvRkt5MG5qNTlLaXZJN3VYbFZhYXg2Qi92M3IwcmNYZEZpVVNDM054YzVPWGxRU0tSS0V5SUZjeEVVa2IzN3QzaDVPUlVLTEZVbE9mUG44dVdGNnBEU0VnSUxseTRVS2hPMW9mSGxXMVhsTnpjM0VLN0xPcm82SlQ1dlZDUzlQUjBKQ1Frb0g3OStyaC8vejcyN3QwTEF3TURkT3pZRVowN2Q1WnJlK25TSlVSSFIwTVFCRmhaV2FGYnQyNUt6UUFERkwrdlkySmlZR2RucDNBTWlVU0NxMWV2NHVuVHArallzV081Zkc0UlVjMGpsUEJyQ1JOZ1JLUldVcWtFMjBOL1JreEttTXA5aDdndlFDTXJYdGdRRVJFUkVSR1Jha3BLZ0luS0t4QWlxaGt1UDkxVHF1U1hWOTJoVEg0UkVSRVJFUkdSUmpBQlJrUnE4L3pOZlp5UDNxcHlQMmZ6RnVqbXdwb3VSRVJFUkVSRXBCbE1nQkdSV21UblplTFEvU1dRU2lVcTlUUFJxNDNCemVaQUpHaHBLRElpSWlJaUlpS3E2WmdBSXlLMU9CTzVBYW1aOFNyMUVRUUJnNXZOaFpHdXVZYWlJaUlpSWlJaUltSUNqSWpVSURyNU5tN0YvcUZ5djg3Ty8wS2RXczAwRUJFUkVSRVJFUkhSUDVnQUk2SXlFZWVtNDJqNENwWDdPWm8xUWVkNkl6UVFFUkVSRVJFUkVaRThKc0NJcUV4T1JhN0gyNnhFbGZyb2FobGdZTk1aclB0RlJFUkVSRVJFNVlJSk1DSXF0Y2pYMXhBYWQwTGxmcDgxbkFCekEzc05SRVJFUkVSRVJFUlVHQk5nUkZRcVdibHBPUFp3dGNyOW1saDNRUXU3N2hxSWlJaUlpSWlJaUVneEpzQ0lxRlJPUEZxSGQrSWtsZnFZNmxtaFQ2Ti9BeEEwRXhRUkVSRVJFUkdSQWt5QUVaSEtIaWFHNEc3OFdSVjdDUmpRZERvTWRFdzBFaE1SRVJFUkVSRlJVWmdBSXlLVlpPYTh4ZkZTTEgzMHFqc0V6dVllR29pSWlJaUlpSWlJcUhoTWdCR1JTazVIYmtCNmRxcEtmV3lNWGRDMS9qY2Fpb2lJaUlpSWlJaW9lRXlBRVpIU25xYmVSZGpMa3lyMUVRUVIvcS9KVkdpSnREVVVGUkVSRVJFUkVWSHhtQUFqSXFYa1NYSngvT0VhbGZ0NTFSMEtXNU1HR29pSWlJaUlpSWlJU0RsTWdCR1JVcTQ4QzhEcjlHY3E5YkUwcW9NdTlVWm9LQ0lpSWlJaUlpSWk1VEFCUmtRbFNzbU1RL0NUblNyMkV0Qy84Yy9RRnVscUpDWWlJaUlpSWlJaVpURUJSa1Fsa0NMd29TOXlKZGtxOVdyck5BQ09aazAwRkJNUkVSRVJFUkdSOHBnQUk2SmkzVXU0Z0tqa1d5cjFxV1ZnQzIrWDd6UVVFUkVSRVJFUkVaRnFtQUFqb2lKbDViN0R5WWhmVmU3WHI5Ri9vS09scjRHSWlJaUlpSWlJaUZUSEJCZ1JGU2tvNm5la1o2ZW8xTWZUb1RmcVdYaHFLQ0lpSWlJaUlpSWkxVEVCUmtRS3hiNE54NjBYZjZqVXgwU3ZObm8wR0syaGlJaUlpSWlJaUloS2h3a3dJaXBFS3BYaXowZHJBVWhWNnZlcDJ6am9hUnRwSmlnaUlpSWlJaUtpVW1JQ2pJZ0t1UnQvQm5Gdkg2blV4OFdpRlpwWWQ5SlFSRVJFUkVSRVJFU2x4d1FZRWNuSnpzdkUyYWpOS3ZYUkVtbmpzNFlUQUFpYUNZcUlpSWlJaUlpb0RKZ0FJeUk1bDJQMjRKMDRTYVUrWG5XSHdzTFFRVU1SRVJFUkVSRVJFWlVORTJCRUpKT2FGWThyei9hcDFLZVd2aTA2MWgydW9ZaUlpSWlJaUlpSXlvNEpNQ0tTT1JPNUVYbVNISlg2OUdvNERqcGFlaHFLaUlpSWlJaUlpS2pzbUFBaklnREEwOVM3ZVBEcW9rcDkzQ3pidzgyeXZZWWlJaUlpSWlJaUlsSVBKc0NJQ0ZLcEJDY2pmbFdwajdaSUY3M2N4bWtvSWlJaUlpSWlJaUwxWVFLTWlCRDI4aFRpMHg2cjFLZVQ4M0RVTXJEVlVFUkVSRVJFUkVSRTZzTUVHRkVOSjg3TlFGRFVacFg2bUJ2WW8wUGRJUnFLaUlpSWlJaUlpRWk5bUFBanF1RkNudTVCZW5hcVNuMTZ1STZHdGtoWFF4RVJFUkVSRVJFUnFSY1RZRVExMkR0eEVxNDlQNmhTbnpxMW1xT1JsWmVHSWlJaUlpSWlJaUpTUHliQWlHcXdpekU3a1pNblZxbFBUOWVmQUFpYUNZaUlpSWlJaUloSUE1Z0FJNnFoa2pOamNTYzJVS1UrelcyOVlXL2FVRU1SRVJFUkVSRVJFV2tHRTJCRU5kUzVxQzJRU1BPVWJxOGwwb0czeTNjYWpJaUlpSWlJaUloSU01Z0FJNnFCWHFaRjRIN0NCWlg2dEhNYUJETjlHODBFUkVSRVJFUkVSS1JCVElBUjFVQm5IMjlXcWIyaGpoazZPUS9YVURSRVJFUkVSRVJFbXNVRUdGRU44eVQ1RHFLVGI2dlU1K1A2STZHbmJhU2hpSWlJaUlpSWlJZzBpd2t3b2hwRmlyTlJxczMrcW0zb2hKWU92VFVVRHhFUkVSRVJFWkhtTVFGR1ZJTThlQldNdUxlUFZPclR3M1UwUklLMmhpSWlJaUlpSWlJaTBqd213SWhxQ0lrMEQwRlJ2NnZVeDhtc0tkd3MyMmtvSWlJaUlpSWlJcUx5d1FRWVVRMXhOLzRza2pOaVZlcmo3ZklkQUVFekFSRVJFUkVSRVJHVkV5YkFpR29BaVRRUHdVOTJxdFNudmtWTDFEVnZvYUdJaUlpSWlJaUlpTW9QRTJCRU5jRGY4VUZJeVl4VHFVODNsMjgxRkEwUkVSRVJFUkZSK1dJQ2pLaWFrMGp6Y1BISkRwWDZOTFR5Z29OcEl3MUZSRVJFUkVSRVJGUyttQUFqcXVaVW4vMGxvRnY5YnpRV0R4RVJFUkVSRVZGNVl3S01xQm9yVGUydlpqWmRZVzFjVDBNUkVSRVJFUkVSRVpVL0pzQ0lxckY3Q2VlUW5Lbjh6bytDSUVMWCtsOXJMaUFpSWlJaUlpS2lDc0FFR0ZFMVZacmFYeDUyUFdGaDZLQ2hpSWlJaUlpSWlJZ3FCaE5nUk5YVXZZVHpTTTVRZnZhWGxrZ2JYZXA5cGNHSWlJaUlpSWlJaUNvR0UyQkUxWkJVS2tHd2lyTy9XdHIzZ1ptK3RZWWlJaUlpSWlJaUlxbzRUSUFSVlVQM0VzNGpLZU9GMHUxRmdqYTg2ZzdWWUVSRVJFUkVSRVJFRlljSk1LSnFSaXFWNGxMTUxwWDZlTmozaEttK2xZWWlJaUlpSWlJaUlxcFlUSUFSVlRNUlNWZVJtUDVVNmZhQ0lFTEh1c00wR0JFUkVSRVJFUkZSeFdJQ2pLaWFDWW5acTFMNzVqYmVNRGV3MDFBMFJFUkVSRVJFUkJXUENUQ2lhdVJaNmowOGYzTmZoUjRDT2prUDExZzhSRVJFUkVSRVJKVUJFMkJFMVVqSTB6MHF0VzlpM1JtV1JuVTBGQTBSRVJFUkVSRlI1Y0FFR0ZFMThlcmRFMFM4dnFaU244NzF2dFJRTkVSRVJFUkVSRVNWQnhOZ1JOVkV5Tk1BbGRxN1diYUhqYkdMaHFJaElpSWlJaUlpcWp5WUFDT3FCdDVrdmNLOWhITXE5ZUhzTHlJaUlpSWlJcW9wbUFBanFnYXVQdHNQaVRSUDZmYjFMVnJDd2JTeEJpTWlJaUlpSWlJaXFqeVlBQ09xNGpKejN1Sk9YS0JLZlRvNkQ5TlFORVJFUkVSRVJFU1ZEeE5nUkZYY2pSZEhrSk1uVnJxOW5Za3I2cGw3YURBaUlpSWlJaUlpb3NxRkNUQ2lLaXhYSXNiMTU0ZFY2dE8renVjQUJNMEVSRVJFUkVSRVJGUUpNUUZHVklYZGpROUNaczVicGR1YjZsdWhxVTBYRFVaRVJFUkVSRVJFVlBrd0FVWlVaVWx4L2ZraGxYcTBjeG9Fa2FDdG9YaUlpS2cwcEZJcFRwdzRnZHpjWExXTktaRklDaDNMeU1qQXRXdlhrSmFXSm5kY25lY3RpNmlvS0hUdjNoMFJFUkVWSFFvUkVSRlZRN3dTSnFxaW5xU0U0ZFc3SjBxMzE5TTJoS2Q5YncxR1JFUkVwUkVhR29vMWE5Ymd5cFVybUR0M0xuUjBkUEQzMzMvajVjdVhTdld2VjY4ZVhGMWRaYmR2Mzc0Tkh4OGZ6SjgvSC9YcjE1Y2R2M2Z2SHViTW1ZTlpzMmJoNDQ4L2xoMzM5ZlZGYkd3c0ZpeFlBR05qWTdteE16TXpzWHo1Y3JScDB3YTlldlVDa0o4d1V6YTJBazVPVGlxMUp5SWlJbEkzSnNDSXF0NDVPd29BQUNBQVNVUkJWS2pyejFTYi9lVnAzeHQ2Mm9ZYWlvYUlpRXJMMDlNVEV5Wk1nSyt2TCtiUG40Ly8vdmUvQ0F3TVJGQlFrRkw5aHd3WklwY0FxMWV2SGdCZ3lwUXBXTGx5cFN3SmR1L2VQUWlDZ0k4Kytralc5c1NKRXpoNThpUSsvZlRUUXNrdkFORFcxb1lnQ0ZpOWVqVmlZMlB4M1hmZjRjV0xGeGcxYXBSS2ovSE1tVFBJeWNsQmZIeDhrVzBLN2t0SVNJQ0JnVUd4NHpHaFJrUkVSS3BpQW95b0NrckpqTU9qMTFlVmJpOFN0TkRPYVpBR0l5SWlvckxvMDZjUHNyS3ljUGJzV1NRbkoyUGl4SW40NmFlZlN1dzNlUERnUXNjc0xDeXdiTmt5akI4L0hyLy8vanNXTDE0TUFMaDY5U29hTjI0TU16TXpBUGxMRG4xOWZkR3FWU3RNbkRoUjRmZzZPanFZUFhzMmxpNWRpb0NBQUppYW1xSk5tellBZ0pVclY2SkZpeGF5dGw5ODhRVkdqUnFGN3QyN3k0NGRQWG9VNjlhdEF3QThlL1lNUC83NFk0bVBhY0dDQlNXMk9YUG1USWx0aUlpSWlON0hCQmhSRlpTLzg2TlU2ZlpOYlQ2R3FiNlY1Z0lpSXFKUzJieDVNd0lDQW5EbXpCa01IandZQXdjT2hFaVVYNksxcEZsUWlseTVjZ1Zpc1JnQTBMdDNiemc0T09EOCtmTklUMDlIVEV3TU9uYnNpUFBuejh2YXQydlhEdTNhdGNPbFM1ZGt4N3AyN1NvM3BrZ2t3clJwMDlDNGNXUDA3ZHNYTDE2OFVIanVsSlFVMmJrVmNYRnhVWmk0Q2drSmdaK2ZINW8wYVlMTGx5K2pmZnYyZVBUb0ViNysrbXYwN05sVDlud1FFUkVSbFFVVFlFUlZqRGczQTZGeEoxWHEwNzdPNXhxS2hvaW9CaExIUS9waUY1QnlGZExNWjBCV0xJUW1LeUE0REMvejBHVk45dmo0K0NBbEphWEkreTlmdm96TGx5L0xIUXNKQ1pHNy9XRUNEQUMwdExRd1lNQ0FRc2RIalJxRm1KZ1kyVzFmWDEvNCt2b0NLSG1XMXQyN2Q3Rmp4dzVFUlVWaDBxUkpjSEJ3d09YTGwvR3ZmLzBMcjErL2hvK1BEM2J2M28zKy9mdWplL2Z1c3BsclJFUkVSS1hCQkJoUkZSUDI4aVN5OHpLVWJ1OXM3Z0U3RTllU0d4SVJVZkhFOFpBK25BVnB3bkVBVXNERUhZS3BPMkRUQjRKNUI3V2NJamMzRjRjUEh5NjJUZGV1WFdGcGFhbnd2bjM3OWhVNjl1clZLM3ozM1hmdzh2TEM5T25UbFk0bE1qSVN6NTQ5azkzMjl2WXUxR2Jod29YSXlja0JBSHo3N2JmNDZxdXY1QXJzZnlnNU9SbkJ3Y0U0Y2VJRW5qeDVBbTl2Yjh5WU1RTVdGaGFJaW9xU3RldlFvUVBjM2QyeGZmdDIvUDc3NzlpMGFSTmF0R2lCTm0zYW9FV0xGbWpRb0FFRVFWRDZzUkFSRVJFeEFVWlVoVWlsVXR4NGZrU2xQcHo5UlVSVWR0S0VQeUM5UHhtUVNpRFVtd2pCNlN0QTMxSHQ1OG5KeWNIR2pSdUxiZE80Y1dPRkNiQVBaM0lWT0hqd0lNUmlNWm8yYlZwa213KzFiOThlWjg2Y2tVdkdLVXFBMmRyYXl0MDJOemRYV0tBK0p5Y0hjK2ZPeGUzYnR5R1ZTdEcwYVZNc1dyUUlEUm8wQUpDZkdETXpNOE9tVFp0Z1pHU0U1T1JrQU1EUW9VUFJyVnMzSERwMENKY3ZYMFpvYUNpMHRiV3hmLzkraFVYN2lZaUlpSXJDQkJoUkZSS1pkQjNKbWJGS3R6YzNzSU5yN2JZYWpJaUlxUHFUUHQwSTZjT1pnSGs3aU53M0FQb09Hai9uOU9uVEN5V2NZbUppaXQxOThiLy8vVyt4WS9yNStTbDkvbVBIam1ITW1ERVlNMllNRGgwNmhQWHIxeXRzOTM3QmUwQitDYVNPamc1R2p4NHQrM2YvL3YxaGFtcUsxcTFiWTlteVpaZzFhNWJTOFFEQW5EbHpBT1RQYUdQeWk0aUlpRlRGQkJoUkZYTDkrVUdWMnJkMi9EOHVFU0VpS2dOcDdHNUlIODZFNFBRMWhNWkxBYUh5Zm5VNmR1eVkzTzBEQnc1ZysvYnQrT3l6endydHZpZ1dpekY5K25TOGUvY084K2JOZzZPai9HdzJaUXZ3YjlteXBjajdCRUhBN2R1M1piY0xDdTVIUkVRQUFMNy8vbnMwYXRTb3hIUEV4Y1ZoOWVyVjBOWFZSYnQyN1pTS2k0aUlpT2hEbGZkYkhCSEplWjMrRE5ISmQ1UnVyNk9saDQvc2Uyb3dJaUtpNmsyYUhBTHAvVWtRN0FaQ2FMd2NFQ3IzYm9RRlNhdU1qQXlzWGJzV1o4K2V4YUJCZ3pCNjlPaENQNFlZR0JoZzJiSmxtRDE3TmlaUG5vd2hRNFpnNE1DQk1EUTBWUHA4Z2lBb1hPNzR2dmNUWUIrcVg3OCtXclJvVWVKNU9OdUxpSWlJMUlFSk1LSXE0bGJzSHlxMWQ3ZnREbjF0RXcxRlEwUlV6ZVcraGZUdnNZQjVPd2pOMWxYNjVCZVFYeWN5S0NnSXYvLytPOTY4ZVFOWFYxY2NQSGdRQnc4V1AzdTRlL2Z1MkxadEd3SUNBdURsNVFWUFQwOTA2TkNoeU1TVFJDSUJrTDh6NUY5Ly9ZVXBVNllvYkZmU0xwQXpaODVVNGxFUkVSRVJxUWNUWUVSVlFFNmVHSCs5UEsxU245YU8vVFVVRFJGUjlTZDlPQXZJU1lhbzJURkFwRnZ1NTA5TFMwTmlZcUxjc1pTVWxDTGJ4OGZIWS9yMDZZaU5qVVh0MnJXeGF0VXFYTHQyRFpHUmtVVXVVenh5NUFoT25UcUZxVk9ub2xPblR0aTRjU09DZ29MdzhPRkRkT25TUldHZnlNaElSRVpHQWdBTURRM3g5dTFiQU1EeTVjdGxoZmt2WDc1YzdOTElBcE1uVDBhelpzMUtiUGZzMmJNUzY1c1JFUkVSbFlRSk1LSXE0UDZyQzhqS2ZhZDArN3ExM0dGalhGK0RFUkVSVldPcE55R04zWk8vN05HZ1RvV0U4T3V2ditMWFgzOVZ1cjJ0clMxY1hGemc3dTZPSDM3NEFjYkd4cmgyN1JvQUZMbE1VU1FTd2NRa2Y2WncrL2J0MGJadFcxeTllaFZXVmxiUTA5TXIxUDc2OWV0WXZIZ3hXcmR1RFFDd3NyS1NKY0RzN2UxaFkyTURBS2hkdTdaU01WdGFXcGE0aEJJQXNyT3psUnFQaUlpSXFEaE1nQkZWQWJkZUhDdTUwWHZhT1AyZmhpSWhJcXJ1cEpCRUxnSk1ta0Z3K3JyQ29oZ3dZRUNSczZQcTFGR2NsSnM5ZTNheEc1K0l4V0k4Zi80Y2xwYVdTRXRMdzQwYk4yQm5ad2NBZVBmdUhRd01ET0RsNVZXb1gycHFLZ0JnN3R5NUdEaHdJTjY5ZXdkcmEydTVKWkwvejk1OWgwZFZwbThjLzU3SlRIb2hJUkNxb1JlcGduUUZGU3pZMXZvVHl5S2k2TW9pcktDN3JxQ0MzWFdYVlZBVUs0aTlMSW9pS0Fvb29pQWdDQ0s5aFJKSUw2VFB6UG45TVdZa3BzMGttVXhnN3M5MWVTVTU4OHlaSjBxUXVYbmY1ODNJeU1CaWNXMFR6YzNOOWVoNzFCWklFUkVScVU4S3dFUWF1T1RjWFJ6TzJlNXhmVlJJUEYyYWxIOERJeUlpMVRQVHY0R00xUmhudk9tWHVWODJtNDB4WThZd1pNZ1EyclJwNDlWenF6djExMkt4OE5lLy90VTl3OHN3REc2Ly9YWUF2dnp5Uzk1NTV4M216SmxEa3laTjNNOHhUWlBseTVjVEdockt2ZmZleStEQmc3bmhoaHZvMzc5L21YdFBuRGpScTE0QlJvMGFSYnQyMWE5V1RrbEo0WlZYWHZINi9pSWlJaUluVWdBbTBzQjVPL3orekphWFlUSDBveTBpVWhQbTNwa1EzUXVqcVg5TzBiVmFyZHg0NDQwZTFUb2NEcUR5NEt0MFJaYmRic2RxdFdLejJaZytmVHA1ZVhrRUJRWFJvVU1IOXhiRUhUdDJVRnhjWEc3N1ltbEkxcXBWSzlxMWE4ZG5uMzFHWm1ZbTU1OS9QdUNhQTlhbFN4ZisrYzkvRWhzYjYxSGZDUWtKVEpvMGlRRURCcFFKMnlxVG01dExkSFEwN2R1MzkraitJaUlpSWhYUnUyU1JCcXpJbnNlV28xOTdYRzh4clBSdGVZa1BPeElST1lVZDN3NFozMlAwZmcyb2VqV1ZQNVNVbEZCVVZFUm9hQ2dXaTRXVksxY0NFQk1UVTJGOTA2Wk5BWGo3N2JmZGM3c2FOV3BFbzBhTkFOZTJ4NjFidDdKcjF5NVdyVnJGMEtGRDNhSFppWVlPSFFyQWtTTkhlT1dWVitqV3JSdTlldlVDb0dQSGpzeWVQZHRkbTU2ZWpzUGhJQ3dzak9QSGo3TnQyemFzVnRjZk56Lzc3TE15OTEyN2RxMVgzLytKOVJkZmZIR0Z2WXFJaUloVVJnR1lTQU8yK2VoWGxEZ0tQYTd2bGpDTWlHRFAvZ1plUkVUS01nKytEc0ZOTUpxTzlIY3JGVHA0OENCMzNIRkhtV3Vob2FHY2ZmYlpGZGFmZDk1NWZQWFZWeXhZc0lBRkN4WlVlZSt1WGJ0eTY2MjNWbG56MWx0djRYQTRtRHg1Y3FVMUsxYXNZTzdjdVdXdWxjNFZlL2JaWjZ1OHZ6Y3V1T0FDZ29Qci8zUk9FUkVST1hrWnBtbWEvbTVDUkNwaThzTGFjYVFjMytmeE0yN3AreXluTmFyK1NIa1JFZmtEUng3T2xkMHdXdCtLMGVtQmVudlpBd2NPY09qUW9RcUh6LytSdytIZy9mZmZ4K0Z3WUpvbUlTRWhEQmt5aEpZdFcxYjV2SXlNREFvTEsvL0xsS2lvS1BkcGtGWEp6YzFsejU0OTlPN2R1OUthek14TXRtelpRa2xKQ1E2SGc2aW9LUHIxNitkZUJTWWlJaUxpSzBZMUExRVZnSWswVUFlemZ1RzFEWk04cm8rUE9JMi9EbXlZMjNaRVJCbzY4K2hDekovSFlUbDdQWVMzOFhjN0lpSWlJdUtsNmdJd0RVOFFhYURXSFY3a1ZYMmZGcGVnOEV0RXBJYU9mZ3JSdlJWK2lZaUlpSnlpRklDSk5FQUZKYm44bXZLdHgvVkJGaXU5bXAvdnc0NUVSRTVoam56TXRHVVlDWmY2dXhNUkVSRVI4UkVGWUNJTjBDL0hsdU53bG5oYzM3WEoyWVRiS2o0RlRFUkVxbWFtZlEyT0FnVmdJaUlpSXFjd0JXQWlEZERHSTB1OHF1L1Q4aElmZFNJaUVnRFNWa0JFUjRqbzRPOU9SRVJFUk1SSEZJQ0pOREJIYzNlVG5Mdkw0L3JZc0JhMGFWVDVpVndpSWxJMU0vTUhqTGl6L04yR2lJaUlpUGlRQWpDUkJtWmo4bEt2NnZ1MHVKaHFEcnNRRVpIS0ZLZEMzaTZJSGVEdlRrUkVSRVRFaHhTQWlUUWdkbWN4bTVPLzhyamVZZ1RSdThXRlB1eElST1RVWm1iK0FJRFJTQUdZaUlpSXlLbE1BWmhJQTdJajlYc0s3YmtlMTNkdU1wakk0RGdmZGlRaWNvckwrQjVDVzBCWUszOTNJaUlpSWlJK3BBQk1wQUh4ZnZ1amh0K0xpTlNHbWZrRFJ1d0FRRnZKUlVSRVJFNWxDc0JFR29pY3dsVDJwSy8zdUQ0bXRDbnQ0L3I2c0NNUmtWTmNTU2JrL2dyYS9pZ2lJaUp5eWxNQUp0SkFiRXIrQWpBOXJ1L1YvQUlNUXovQ0lpSTFaV2F1QlV5TTJJSCtia1ZFUkVSRWZFenZua1VhQU5NMDJlVGw5c2RlelM3d1VUY2lJZ0VpODN1d1JrSmtWMzkzSWlJaUlpSStwZ0JNcEFFNGtMV1p6SUprait0YngzUW5McnlsRHpzU0VUbjFtVG1iTUdMNmdoSGs3MVpFUkVSRXhNY1VnSWswQU42dS91cmRYS3UvUkVScTdmZ09yZjRTRVJFUkNSQUt3RVQ4ck1SUnlMYVVWUjdYV3kzQmRFczR4M2NOaVlnRWd1SjAxeitSbmZ6ZGlZaUlpSWpVQXdWZ0luNjJJKzE3aWgwRkh0ZDNhVEtFRUd1RUR6c1NFUWtBeDNjQVlFUW9BQk1SRVJFSkJBckFSUHhzYy9KWFh0WDNibjZoanpvUkVRa2NacDRyQUNPaW8zOGJFUkVSRVpGNm9RQk14SS95aWpQWm5iSE80L3Fva01hMGkrdnJ3NDVFUkFMRThlMFEzTmoxajRpSWlJaWM4aFNBaWZqUkw4ZFdZSnBPait0N05odUJZZWpIVmtTazFvN3ZBRzEvRkJFUkVRa1llaWN0NGtlYmozcTMvYkdYdGorS2lOUUo4L2dPREEzQUZ4RVJFUWtZQ3NCRS9DUTkveUJIY25aNFhOOGl1ak5OSWhKOTJKR0lTSUFveVlEaVZLMEFFeEVSRVFrZ0NzQkUvR1R6MGErOXF1L1YvQUlmZFNJaUVtQ083M1I5MUFvd0VSRVJrWUNoQUV6RUwwdzJIMTNtY2JWaEdIUnJPc3lIL1lpSUJBNHpmdzhBUm5nSFAzY2lJaUlpSXZWRkFaaUlIeHpNL3BXc2dxTWUxN2RwMUp1STRGZ2ZkaVFpRWtBS0Q0TmhnZERtL3U1RVJFUkVST3FKQWpBUlAvQjIrSDIzaEhOODA0aUlTQ0FxT0F3aHpjQ3crcnNURVJFUkVha25Dc0JFNnBuRGFXZnJzUlVlMXh1R2hhNU56L1poUnlJaUFhYndFSVMyOG5jWElpSWlJbEtQRklDSjFMTzltUnNvS01uMXVMNWRYRi9DYlRFKzdFaEVKTENZaFljeFFsdjZ1dzBSRVJFUnFVY0t3RVRxMmRaaks3MnE3Njd0anlJaWRjajhiUVZZQzM4M0lpSWlJaUwxU0FHWVNEMnlPNHZabnZxZHgvVVd3MHFYSmtOODJKR0lTSUFweVFSSElZUnBDNlNJaUloSUlGRUFKbEtQOXFTdm84aWU3M0Y5aDhabkVtcU44bUZISWlJQnB1Q3c2Nk8yUUlxSWlJZ0VGQVZnSXZWb2E4bzNYdFYzU3pqWFI1MklpQVFtcy9BUWdHYUFpWWlJaUFRWUJXQWk5Y1R1TEdKSDZ2Y2Uxd2RaYkhTT0grekRqa1JFQWxCaDZRb3diWUVVRVJFUkNTUUt3RVRxeWE2MHRSUTdDanl1NzlpNFB5SFdjQjkySkNJU2dBb1BnU1VFZ3VQODNZbUlpSWlJMUNNRllDTDE1QmN2VDMvVTlrY1JFUjhvU29HUUJNRHdkeWNpSWlJaVVvOFVnSW5VZzJKSEFUdlQxbmhjYjdXRTBDbCtvQTg3RWhFSlVNVnBFQnp2N3k1RVJFUkVwSjRwQUJPcEJ6dlQxbUIzRm5sYzN5bCtJTUZCWVQ3c1NFUWtNSm5GYVJqQmpmM2Rob2lJaUlqVU13VmdJdlZncTVmYkg3c25uT09UUGtSRUFsNXh1bGFBaVlpSWlBUWdCV0FpUGxaa3oyZFgrbHFQNjRPRHd1Z1lQOENISFltSUJDb1RpbFBoRkY4QmxwMmRYVzFOY1hFeHMyZlBadlBtemZYUWtZaUlpSWovV2YzZGdNaXBibGY2R2h6T0VvL3JPemNaak5VUzRzT09SRVFDbEQwUG5NVmdheGdyd0ZhdVhFbEdSa2FkM091cXE2NENZT3ZXcmZ6em4vL2t6anZ2Wk9USWtRQWtKeWV6ZWZObUxyendRbmQ5UVVFQml4WXRvbTNidHZUczJkTjkvYlBQUG1QQWdBRTBhZEtrVHZvU0VSRVJhU2dVZ0luNDJQYlUxVjdWZDlQMlJ4RVIzeWhKZDMxc0lDdkFQdnJvSTdadjMxNG45eW9Od0RwMzdreTdkdTE0OXRsbmFkcTBLWDM3OW1YcDBxVzg4ODQ3UkVaR01tVElFQUN5c3JJQWlJeU1kTi9qelRmZlpQNzgrVng1NVpXTUh6KytUdm9TRVJFUmFTZ1VnSW40a01OWndxNjBIejJ1RDdGRzBDR3Vudzg3RWhFSllNVnBybzhOWkFiWTdObXpxM3g4L1BqeHBLZW44L2JiYnhNVUZPVFJQYTFXS3c4KytDQjMzSEVIanp6eUNMTm56MmIwNk5GczNMaVJwNTkrbXZidDI5T3NXVE9Ta3BJQVNFaEl3RzYzODh3enovREZGMTl3MFVVWGNlZWRkOWI2ZXhNUkVSRnBhRFFEVE1TSDltVnVvdGlSNzNGOWx5WkRDTExZZk5pUmlFamdNbjhMd0U2R1V5QlRVbExZdFdzWEkwYU04RGo4S2hVWEY4ZDk5OTFIZUhnNHVibTVCQVVGOFk5Ly9BT0x4ZUplY2JaaHd3WU13NkJWcTFZRUJRWGhjRGk0OWRaYm1USmxDb1poK09KYkVoRVJFZkVyclFBVDhhRWRYbTUvN0o1d3JvODZFUkdSMzFlQTFUSUFjK1JEem1iTWdpU3daNE05RjZQWlZSRGV4dXRiSFR4NHNNTHJYMy85TlFDbm4zNTZwVFdsV3JkdVhlNWEzNzU5bVQ5L1BqYWI2eTlWV3Jac3lkdHZ2MDFvYUNqSGpoM2pxNisrd2pSTi92S1h2ekIyN0ZqKy92ZS9LL2dTRVJHUlU1b0NNQkVmTVUyVEhXbmZlMXdmYW8yaWJXd2ZIM1lrSWhMZ2lrdG5nTlZnd0h0QkVtYnlSNWpIRmtIdVZqQ2RaUjhQYVlaUmd3QnM3Tml4VlQ0K2ZmcjBhdSt4Yk5reUFESXlNbkE0SE83cmZ4eGtIeG9heXVIRGgzbnd3UWN4VFpNWk0yYXdhTkVpbm56eVNUNzY2Q1BHang5UDkrN2R2ZjRlUkVSRVJFNEdDc0JFZk9SSTdnNXlpOUk5cnUvYTlDeUNMUHFSRkJIeG1aSk1zQVJEVUxqbnp5bEl3dHoxR0dieVI2NnZZd2RodExzSFlucGhoTGNIV3l6WW9zR28rZmIxUC8vNXo0d2VQUnFBMU5SVWJyamhCaDU1NUJFR0Roem9yamx5NUFnMzMzd3pUejMxRkgzNnVQNnk1STAzM21EQmdnWHVtb2tUSjNMczJESDMxNlhCV09uelAvMzBVeFl0V29SaEdFeWJObzFCZ3dZeGVQQmd2djc2YTE1ODhVWHV2dnR1emp2dlBHNi8vWFlhTjI3NDIwUkZSRVJFdktGMzJ5SStvdTJQSWlJTmpEMEhyRkdlMVpwT3pBTXZZdTU2Rkl3Z2pIWjNZN1FhRFdIbHR4czJGSGZmZlRlRmhZV3NYTG1TbFN0WEF1QndPSmcyYlJycjE2OEhvRnUzYnZ6dGIzOGpPanFhdDk1NmkrSERoek44K0hET1BQTk1aczJheGZMbHk3RmFyZHg3NzcxKy9FNUVSRVJFNnA0Q01CRWYyWjdxemZiSFNOckU5dkpoTnlJaVFra09XR09xcjNQa1lmNDhEalAxUzR4bVYySjBlUVJDbXZtK3Z4T2twYVdWbWYyVmtwSlM3WFA2OXUwTHdKNDllOXpYZ29LQ3VPS0tLd2dORGVYU1N5OTExMnpkdXBWNTgrYlJ2WHQzbWpWclJreE1EQTg4OEFDclY2K21WeS85LzBoRVJFUk9QUXJBUkh3Z28rQXdxWG43UGE3djBMZy9Ga00vamlJaVBtWFBBV3QwTlRXNU9EZU1ncHlOR04xbVlyVDZNMUQvdytHZmZmYlpPcnRYejU0OXljM05kWWRmQUFVRkJRQ0VoWVdWcWMzSXlNQTB6VHA3YlJFUkVaR0dRdSs0Ulh4Z2h4ZXJ2d0E2Tnhua28wNUVSS1NVYWMvQnNGVVJnSmtPekkyalhlSFhHUXN3NG9mWFgzTi9VTmtNc0pwWXVuUXBjK2JNd1dhek1XellNQURTMDEwektzUERmNStIdG5qeFltYk5tc1hSbzBjWk4yNWNMYm9YRVJFUmFYZ3MvbTVBNUZTMDNZdjVYeFlqaUE2TisvbXdHeEVSQWFBa3U4b1ZZT2ErWnpFelZtSDBlczJ2NFZkZCs5T2Yva1RuenAyWlBYczIyZG5aQUNRbEpRR3didDA2QUZhdFdzV3NXYlBvMjdjdnQ5eHlpOTk2RlJFUkVmRVZyUUFUcVdQNXhWa2N6UDdGNC9yVEd2VWcxTk9oekNJaVVuUDJLbWFBWmEzRDNQMFV4bW0zWVRTOXFINzdxc0FERHp4UVovZXlXQ3pjZGRkZDNIWFhYWHp4eFJmODMvLzlINXMyYlFMZzQ0OC81cUtMTG1MdTNMbjA2dFdMR1RObVlMWHFqNGNpSWlKeTZ0R2ZjRVRxMk03ME5WN05UK2tjcisyUElpTDFvcklaWVBZY25KdnZnSWdPR0oybTEzdGJGWmswYVZLWllmUXBLU25jZDk5OVh0L256VGZmNU1JTEw2Uno1ODdNbWpXTExsMjZzSHYzYm5idTNNbkZGMS9Na2lWTFdMeDRNZi8rOTcrSmpZMGxKQ1NrTHI4TkVSRVJrUVpEQVpoSUhmUG05RWVBVHByL0pTTGllNllkSFBsZ0s3L2kxdHo5RkJRbVl4bTBESUpDL2RCY2VmSHg4YlJ1M2RyOWRWQlFrTmYzZU9tbGwvamdndy9vMWFzWFRabzBvVXVYTGhRVkZURno1a3dpSXlNWk4yNGNkcnVkMTE1N2pjNmRPOU9zV2YyZWRDa2lJaUpTbnpRRFRLUU9sVGlLMkpPKzN1UDYrSWpUaUF0cjZjT09SRVFFY0szK2d2SXJ3SXJUTUEvTnh6anROb2pxWHY5OStVQnViaTRBSDN6d0FUZmZmRE05ZXZRQVhLdkkvdkdQZjdCcjF5NG1UcHhJWkdRazQ4ZVBwMG1USmt5ZE9wWFZxejJmWHlraUlpSnlzakZNblhVdFVtZDJwSzdtM2MwUGVsdy9KUEU2Um5TNDNZY2RpWWdJQUFVSGNIN2JGNlA3Ykl5VzE3c3ZtN3Nldzl6M0hKYWhHeUMwUmIyM2RmNzU1OWY2SHN1V0xYTi83blE2dWVtbW0waExTMlBTcEVsY2Nza2w3TjI3bDZWTGwvTDU1NTlqdDlzWlAzNDhsMTkrdWZzNVI0OGU1ZTkvL3p2SnljbWNkZFpaWEh2dHRYVHQyaFhETUdyZG00aUlpRWg5TWFyNXc0dTJRSXJVSWErM1A4WVA5bEVuSWlKU1Jra0ZLOERzT1poSnIySzB1TVl2NFZlcHl5Ky9uQ3V1dU1McjUzMzg4Y2NzV3JTb3pEV0x4Y0tmLy94bkFFYU9ITW1DQlF0NDQ0MDNBT2pjdVRNVEpreWdTNWN1Wlo3VHJGa3pubnZ1T1diUG5zM0tsU3Y1L3Z2ditmZS8vKzFlT1NZaUlpSnlLbEFBSmxKSFROUEp6clFmUEs0UHMwWFRPdVowSDNZa0lpS2x6Tkl0a0xiZkF6RHo0T3RnejhGb2U1ZWZ1b0xCZ3dmVHZYdjNNdk8rUE5XelowOHlNelBMWFI4NWNxVDc4MUdqUmxGWVdNaUFBUVBvMmJObnBmZUtqbzVtNnRTcFhIMzExUncrZkZqaGw0aUlpSnh5dEFWU3BJNGtaVzNoOVExLzg3aStaN1B6dWJLYjl5ZDZpWWlJOTh5VXp6RTNqc1l5Nkd1STdnV1lPTDhiaUJIZUZxUFB1LzV1VDBSRVJFUnFxYm90a0JxQ0wxSkh0cWQ2Tnp5NHMwNS9GQkdwUCs0aCtER3VqOGUzUTk0ZWFIYVYvM29TRVJFUmtYcWpBRXlrVHBoZUJXQVd3MHI3dUg0KzdFZEVSTXB3endDTEFzQTgraWtZVm93bUYvaXhLUkVSRVJHcEx3ckFST3BBYXQ0Qk1ndU9lRnpmSnJZWElkWndIM1lrSWlKbC9HRUdtSG5zVTR5NHM4SFd5STlOaVlpSWlFaDlVUUFtVWdlOFBmMnhjN3kyUDRxSTFDdDdEZ1NGZ1dHRHZOMXdmQnNrWE9ydnJrUkVSRVNrbmlnQUU2a0QyMU8vODZxK2srWi9pWWpVTDNzT1dIOWIvWlcySEFDajZZWCs3RWhFUkVSRTZwRUNNSkZheWkxSzUwak9Eby9ybTBhMnBWRm9NeDkySkNJaTVaVDhIb0NSdFE3Q0VpRkV2eGVMaUlpSUJBb0ZZQ0sxdER2OVI2L3FPMm43bzRoSS9iTm4vNzRDTE90SGpFWTZpRVJFUkVRa2tDZ0FFNm1sUFJucnZhclgvQzhSa2ZwbjJuTXdyTkZRZU5qMWp3SXdFUkVSa1lDaUFFeWtGa3pUeWQ2TURSN1hSd1Ezb21WMFZ4OTJKQ0lpRlNySkJsc2p6S3gxQUZvQkppSWlJaEpnclA1dVFPUmtkaVIzSndVbHVSN1hkMnc4RU1Nd2ZOaVJTQU5pejhYYy96eG15aExJM3dlT2ZIOTNKUFVoS0J6QzIySTBIWW5SNXE5Z2pmSjNSeTcyYkxERlFOWjZDQXFGcU5QOTNaR0lpSWlJMUNNRllDSzFzQ2ZkeSsyUE92MVJBb1NaL2czbUwzZGp4SitEcGR0TWlPd0NRUkgrYmt2cWd5TVBqbS9IUFBRV3p0WERNTHIvRjZQeE1EODNaVUpKRnRnYVFmWkdpT3dLaHY0SUpDSWlJaEpJOUtjL2tWcllrN0hPNDlvZ2k1VjJjWDE5MkkxSXcrQUt2eVpnOUhnUkkyNkl2OXVSK2hZVUFURjlNV0w2UXNacXpDMS9nZTdQWXpRZTZyK2U3SGxnT3NBYWczbDhPMGJqYy96WGk0aUlpSWo0aFdhQWlkUlFrVDJQZzltL2VsemZOdllNZ29QQ2ZOaVJTQU5nejhYODVXNHNQZVlxL0JLTXVDRVlQVjdFL09WdllQZDh1M2lkczJlNVBscUNvZWdZUkhiMlh5OGlJaUlpNGhjS3dFUnFhRi9tSmt6VDZYRjloOGI5ZmRpTlNNTmc3bjhlSS80Y2lCdnM3MWFrZ1REaWhtREVuNE81LzNuL05WR1M3ZnJvT083NnFBQk1SRVJFSk9Bb0FCT3BvVDNwbm05L0JHZ2ZkNmFQT2hGcE9NeVVKUml0YnZSM0c5TEFHSzF1ZEIyRzRDZG1TVmFaajBhRUFqQVJFUkdSUUtNQVRLUkdUSFo3TWY4cktpU2UrSWpXUHV4SHBJSEkzK2NhZUM5eW9zZ3VrTC9mZjY5dmQ2MEFNNHJUd2JCQm1INC9GaEVSRVFrMENzQkVhaUNqNEFoWkJVYzlybThmMXhjd2ZOZVFTRVBoeU5kcGoxSmVVSVRyZEVoLytXM2xGeVZaRU5vQ2pDRC85U0lpSWlJaWZxRUFUS1FHOXFTdjk2cGVweitLaVBoUjZSYkk0aFFJYStYblprUkVSRVRFSHhTQWlkVEFiaS9uZnlrQUV4SHhJM3MyWUVEaFVZeFFCV0FpSWlJaWdVZ0JtSWlYSEU0Nyt6TTNlVnlmRU5tZWlPQkdQdXhJUkVTcVZKSUYxaWdvT3FiNVh5SWlJaUlCU2dHWWlKY09aVytsMkZIZ2NYMTdyZjRTRWZHdjBnQU1FMEpiK3JzYkVSRVJFZkVEQldBaVh0cWQ0ZTM4cno0KzZrUkVSRHhTa2cyV1VOZm5tZ0VtSWlJaUVwQVVnSWw0eVpzQitFRVdLNmMxNnVuRGJrUkVwRHFtUFFzc1ZnQ01VRzJCRkJFUkVRbEVDc0JFdkpCZm5FVnk3aTZQNjArTDZZRXRLTVNISFltSVNMVktmaHVDRDlvQ0tTSWlJaEtnRklDSmVHRlB4Z2JBOUxoZXB6K0tpRFFBSlZrWXBnT0NHME5RbUwrN0VSRVJFUkUvVUFBbTRvVTlYczcvYXQ5WUFaaUlpSCtaWU04R1o3RldmNG1JaUlnRU1BVmdJaDR6ZjFzQjVwa3dXelROSWp2NnNCOFJFYW1Xb3hDY3haaU9QSXd3emY4U0VSRVJDVlFLd0VROGRPejRQbzRYcFh0YzN5NnVENFpoK0xBakVSR3BWdEZSMTBkN05vUWwrcmNYRVJFUkVmRWJCV0FpSHZKMis2UG1mNG1JK0o5WmVNVDFpYk1Fd3R2NnR4a1JFUkVSOFJzRllDSWUycE8renF2NmRuRjlmTlNKaUloNHJEUUFBd2h2NDdjMlJFUkVSTVMvRklDSmVLREVVY1NCckMwZTE4ZUZ0YVJSYURNZmRpUWlJaDRwK2owQU04TGErSzhQRVJFUkVmRXJCV0FpSGppUXRSbUhzOFRqK25ZNi9WRkVwR0VvUEFKQjRXQllJS3lWdjdzUkVSRVJFVCt4K3JzQmtaUEIvc3lOWHRXMzEvd3ZFWkdHb2ZBd1dFSWhPQjRNbTcrN0VSRVJFUkUvVVFBbTRvSDltVDk3WEdzWUJtMWllL3V3TnFMOHJRQUFJQUJKUkVGVUd4RVI4WlJaZUFURHNHaitsNGlJaUVpQVV3QW1VbzFpUno1SGNuZDZYTjh5dWl1aDFrZ2ZkaVFpSXA0eElmOEFKb2JtZjRtSWlJZ0VPQVZnSXRVNG1MVVYwM1I2WE45TzJ4OUZSQnFHZ2lTd1o0UEZwaFZnSWlJaUlnRk9RL0JGcXJFL2E3Tlg5WnIvSlhMcWVmTEpKM255eVNmSnpzNTJYMXV4WWdWSGpoeXA0bGxsbWFicGk5YWtDbWJPYjc5L08wc2dvcE4vbXhFUkVSRVJ2OUlLTUpGcUhQQmkvcGN0S0pTVzBWMTkySTFJNEpnOWUzYWQzcTlmdjM0TUhEaXdScy85K3V1dkFiamxsbHVJaVlsaHk1WXRQUEhFRXdRSEIzUGJiYmR4eFJWWFZQbjhUWnMyOGZ6enovUGdndy9TdW5Yckd2VWdOWkN6R2RmZjlUa3hHdlh6ZHpjVlNrbEpvVkdqUmdRSEIvdTdGYTlzMmJLRkhUdDJjTUVGRnhBZEhlM3ZkaXFVbEpURTAwOC96WTAzM2xqam4vMjZzR2ZQSHViTW1jT1VLVk5vMGFKRmhUVmJ0bXpodWVlZTQrNjc3NlpMbHk3MTNLR0lpRWhnVUFBbVVvVVNSeUdIYzdaN1hOK21VUytDTFBxeEVxa0xpeFl0cXRQN1JVWkcxdG1iNE83ZHUzUGpqVGZ5MWx0djhmenp6L1B6eno5ejc3MzNFaDRlWG1IOWtpVkwyTDkvUDFPbVRPRmYvL29YYmRxMGNUOTIvdm5uMTdpUFpjdVdBVkJTVXNMbzBhT3JyWjgrZlRvVEprencrblVtVEpqQW4vNzBKNitmNTNjNW15RzRFZGppSWJpeHY3c3BwNlNraEh2dXVZZW9xQ2dlZnZoaEdqZDI5ZmpXVzI5NWRaL09uVHR6NXBsbkFyQjkrM1lzRmd1ZE92Mis0dTNnd1lNZTN5czJOcGJJeU9ybldINzg4Y2Q4Ly8zM1hIREJCVjcxQ3E1QWVPL2V2VjQvcjFTSERoM28yYk5udFhWUlVWR2twcWJ5NUpOUE1uZnVYQklTRW1yOG1nQWJObXdnS3l2TG85cmh3NGU3UHo5Ky9EaWJOMittb0tDZzB2bzJiZHFRbHBiR1N5Kzl4TXlaTTZ1ODk3NTkrOWkvZjc5SGZWVGszSFBQcmZGelJVUkVUbVo2cHk1U2hZUFp2K0kwSFI3WEo4YjI4bUUzSXI1aWdqMFA3RmxRa2czMkhNeVM3Qk8rem5ZOWJ0ckJXZnpieHhJd1MzNy9hSmFBMDE2blhaV0dPMVVaTzNZc0J3OGU5S2kyTGhtR3djMDMzMHpYcmwxNTdMSEhXTE5tRGJ0Mzc2NzBUZm1VS1ZNNGV2UW92Lzc2Sy9mZWV5OHpaODRzc3hMTWFyWFN2SGx6ajE4L09Ua1p1NzNxZjk5cGFXbUVoNGVYQytYaTQrTUJ5TWpJd09sMEVoY1hoOFZTZGlKQ2VubzZwbW02YThQQ3dqenVyZUV3TVhOK0J0T0JFZXUvMVQ5VnNkbHNqQjgvbmtjZWVZUUpFeWJ3NktPUDByNTllK2JObStmVmZTNi8vSEozQVBicXE2K3llZk5tcnIzMldzYU1HWVBWYW1YczJMRWUzMnZTcEVsY2V1bWw3cTkvK2VXWGNqVjJ1NTAxYTliUXJsMDdrcEtTUExwdmFHZ29IVHAwQU9DYmI3N2hzODgrODdpblA3cnl5aXM5Q3NCaVkyTzU5OTU3bVRadEdqLzk5Qk1qUjQ2c3NqNC9QNS9seTVkWCtGamp4bzE1NzczMzJMcDFxMGM5bmhpQVZhU3k0SHZMbGkzbEhocytmRGozM1hlZisrdVZLMWZ5OXR0dmU5UkhSUlNBaVloSW9GSUFKbEtGQTFtZWIzOEVTR3pVdzBlZGlOU0FXUUpGS1ZDWWpGbVVESVhKVUpRTWhVZCsrL29vbEdTNkFpNHZEbnFvRDU1dWY4ek16UFNxSHVDdXUrNnFVVThWNmQrL1A4OCsreXdIRHg2czhnMTVjSEF3RHovOE1IZmVlU2VwcWFuY2M4ODl2UFRTUzhURXhBRFF0R2xUWG52dHRUTFBHVGR1SEVsSlNYenh4UmZsN2xjYS9KV3kyV3k4ODg0NzdxK1RrNU1aUFhvMEV5ZE9MUGRHdkxSdTlPalJKQ2NuODhJTEx4QVhGMWVtNXJMTExxT3dzTERNUFU4Nk9adWhPTTMxZVh6VllZUS9EUnc0a01jZmY1d0hIbmlBYWRPbU1YLytmTUFWYW5ueWEvV1BZY2tUVHp6QkJ4OTh3QnR2dk1HNmRldVlOV3VXeHdGeFJhSE0zWGZmWFduOXpwMDdxM3o4UkczYXRPSGxsMTkyZjIyejJmajg4OC9MMWMyWk00ZUZDeGRXMm5ORlBYNzc3YmM4OHNnalZiNyt6Smt6SzExWlZmcGFXVmxaUFB2c3N4WFc5T3paa3hrelpsQmNYT3krOXU2Nzc3Sm8wU0plZU9FRjk4K3lwMHAvM2ovOTlGUE9QUFBNY2dINGh4OSt5TVVYWDB4NGVEZ1JFUkZWOW4yaTJiTm5zMmpSb2dvZmUvMzExMnNWbkltSWlKenNGSUNKVkdHL0YvTy9ySllRbWtkcHlMTFVNMGNCNU8vRnpOc0ZlWHNnZnpkbTNoNG9QQVJGcWNESk9YamQyKzJQM3RUZmRkZGRaR2RuYzgwMTEzamJGamZkZEpQSHRZODg4a2laTFpjeE1URTgrT0NEVEo0OG1YUFBQYmZhTjh3T2h3T25zMmJCNU1hTkd3SFgxcmhBWlI1K0J3d0RiRTB3bW5xL1RhOCs5ZXJWaXllZmZCS0h3MUhyV1dCV3E1WHJyNytlZnYzNmNlalFJVUpDUWlndUx1YVNTeTZwMGYxbXpacFY1bXU3M2M2MGFkTm8yclFwa3lkUDl2ZytJU0VoTlhwOWIxeDc3YldWenRpcXlEZmZmTU9tVFp2Y1g3ZG8wY0lkSE0yZE81Y1BQL3l3eXZEd2wxOStvVjI3ZHU2VmJkNW8zYm8xeDQ0ZFk4bVNKZXpjdVpQLy92ZS9HSVlCd0xadDIvajg4ODlKVEV6a3FxdXU4dnJlSWlJaVVqRUZZQ0tWc0R1TE9KeXp6ZVA2VmpGZE5mOUxmS2NreTNXaTNmSHRrTDhiOGtxRHJzUCs3c3huUWtORCtmVFRUNnVzOFdZTFpPbXFKb0Nnb0NDdmh0R1hyclpxM3J3NVZxdG5QK2NWYlJ2czBxVUxNMmZPOVBtUTY1OSsrb25JeUVoYXRtenAwOWRwc0p6Rm1Na2ZBRUVZclc4R3crYnZqaXBrbWlZRkJRV0VoNGR6K3VtbnU2OFBHRENBdG0zYmVuU1BFMnVkVGljT2h3T2J6VWFIRGgzY3dZek5aaXUzd3JBaUZXMlY3TnExN01FdUN4Y3VKRDgvbjF0dXVhWGNZNisvL2pxZE9uVml5SkFoSHZWZTF3WVBIa3ozN3QwOXJrOUtTaW9UZ0huajRNR0Q3TjI3bDFHalJsVmFzM2Z2WG5iczJPSCsvZU83Nzc1ajU4NmRuSFhXV1VSRlJaR1FrTUNFQ1JPWU9YTW02OWF0bzMvLy9nQzgvUExMZE9qUWdjc3Z2N3pLSGxhc1dGSHUydUhEaHl0OTdNQ0JBeDUvZnlJaUlxY2l2VnNYcWNTaDdHMDR2SmhwcE8yUFVtZUswMTJ6aTNJMlE4N1BydUNySUhEZnVQejAwMDg0SE9WbjhmWHJWLzVVdjNYcjFwVzdackZZNk51M2I1bHJrWkdSSGdVQ3BVcTNYVDM5OU5PMUhxUmRWZmhWMGZhdUU2L0Z4OGRYdXkweFB6K2ZOV3ZXMEw5L2YvZUtra0JqSG5yVE5iOHVLQUtqOVJoL3QxT3AxMTkvbmVYTGx6TjE2dFF5WWRLamp6NEtVT1djckxadDI5S3RXemQzTGNBYmI3ekJwazJibURGamhudUZvZDF1SnprNXVVNzZQWDc4T0crLy9UWmR1M1psOE9EQjVSNS8rKzIzR1RseXBFY0JtTlBwNU1zdnZ5eDN2WFNtV0VXUE5TU2xKOE1PSFRxMDBwb2ZmL3lSVjE5OTFmMzFtMisrQ2JpMmVaYUc4YVdtVHAxYTd2a256aXlyS09SLy9QSEhLMzN0cWg0VEVSRUpWQXJBUkNyaHpmWkhnTVJHMVEva0ZTbkhVUWpaUDJGbS9nQTVtMXhoMXltOHFxc21IbnJvb1hKdkZxSGlONFQzMzM5L3VXdVZ6Um9xWlpvbWl4Y3Y1c0lMTDhSbXEzcWxVR1ptWnFVQjJQSGp4MGxKU2FGZHUzYnVhNisrK2lxclY2OHVVMWRWOEhiaWlYcmZmZmNkK2ZuNVphNUZSVVZWMlIvQTh1WExLU29xS2hmNk5RZzdIOGVaOUR5RzZidGd6c1FFWnhGZ1lEUTVIL1BnZkorOWxwc0JSdlAvZy9BMlhqMXQ4T0RCZlBIRkYweWVQSms3Nzd5ejNJcWZ5dVpSZ1dzUWZMZHUzY3BjUzB4TTVKTlBQbUhpeElrODlkUlROR3ZXalBUMGRLK0c0RmRsN3R5NTVPYm04c1FUVDlUNlhnNkhnNmVmZnJyU3g2dDZ6SmRLUThmU1V5cEx2NDZQajNkdmFYWTRIQ3hkdXBRbVRacTRUKzZzeUtoUm94ZzFhaFEvLy93ejk5eHpEeSsrK0NMdDI3Y25KU1dGb3FLaVd2ZXFHV0FpSWlMZVVRQW1VZ2x2QnVCYmpDQmF4WnhlZmFHSUl3OHo2MGZJK0FFejgzdkkvc2wxc3FLVU1YLytmUGZxcFFVTEZuZzhDK3U5OTk0cmQ2MzBQaSs5OUJLbVdYNG0ycXhacy9qc3M4OVl1M1l0RHozMFVKVmJITjk3N3owZWV1aWhjdGVMaW9xWU5tMGF1M2Z2WnNxVUtlNVQxakl5TXNvTXE2L092ZmZlNi81ODI3WnQ1T2ZubDdubWljV0xGd091MVRnZmZmU1IrN28zSzk1OHhYbGtBVGlLNm1reW5ZbDU5T042ZVNVQVFsdGhlQm1BZGVuU2hlZWVlNDZwVTZjeWUvWnNXclpzV1M2NHZQVFNTeGt6Wmt5WmE1WE5yenYzM0hQcDBhTUhNMmJNWVBMa3liejAwa3NrSkNSNFBBVC9wcHR1cXZURXp3MGJOckIwNlZKdXVPR0dHczI4K2lPYnpjYkhINWYvNy9QU1N5L3h5U2VmdUg4ZC8xRk5aNWw1Nm8raFkrblhaNXh4aGpzQVc3VnFGZW5wNlVSSFIzUGRkZGZ4OHNzdnMzNzllby9uQ2padDJwUmp4NDU1M0ZOdFY1MktpSWlJaXdJd2tRclluY1VjelA3VjQvcm1VWjJ3QllYNnNDTTVhVG55TUROV1E4YnEzMVo1L1F4bStlMThVdGFKZzZ3M2JOaFE0UmJJRTFkR2xWcS9mbjI1YXhhTGhSRWpScFE3WmEzVVZWZGR4Y3FWSzFtelpvMzdOTDdLdGc2dVhyMmF2WHYzbGxubDVYQTRlUFRSUjltNmRTdUdZWkNYbCtkKzdONTc3M1VIV0RmZmZETkhqaHlwNURzdXYrSWxQVDI5d3V0VkJRQ3JWNjltOSs3ZEFLU2twRlJhQjlSNHdINXRXTTd4Zks1aWpSV25ZYTYvRmpQM0Y0anVpV1hBRXJEVWJyQzhMelZwMG9Sbm5ubUdGU3RXVkxocXoyYXplWFhDWUh4OFBETm56bVQvL3YxRVJrWld1SzIyS2s4KytTUlBQdmtrczJiTmNtL0xURTFOZGEvNktqMElvckx0bVVsSlNlVWVpNHlNNUp4enpuRi83WEE0TUUyendvSC9Gb3NGb0VhSEFYei8vZmZzMzcvZjQvcDkrL2FWdStiSkVQeDMzMzJYbUpnWWhnMGJ4cUpGaTlpelp3OXo1ODZsZWZQbUhzOC84K1pBamNvQ1RNMEFFeEVSOFk0Q01KRUtITTdaanNOWjRuRzk1bjlKR2ZuN01GTy9oTlJscmxWZVd1RlZLODg4ODB5Rld5QXJDc0FxMmpabHM5a1lNV0pFcGZkdjNibzEwNmRQNTc3NzdtUFZxbFhNbVRPSHYvNzFyeFhXbXFiSkN5Kzg0SDRkdTkzT0UwODh3Wm8xYTdCWUxFeVpNcVhDdmp4UjJjeWpQMTd2MDZkUHBiM05uei9mL1QyVnJ2Z3FQU2dBeXI3cFRrMU5CV0RDaEFudTBLRlU2ZmFzRSt2dnZQTk92dzAzOTBwd1BFYS9oWmpmOUhETjBEdnlIa2FyUC91N3F5cUZoNGRYR216V1pJNmJ6V2FqWThlTzdxOUhqeDVkSm9DcVNsSlNFdE9uVDNkL1hWeGN6S09QUGtwMmRyYjczbEQ1OXN5dFc3ZXlkZXZXTXRkYXQyNWRMZ0NyeTFNaFMwcGMvNy8rNElNUDZ1eWVsVm0xYWhWNzl1eGh6Smd4SEQ5K0hJRGh3NGV6ZlBseVpzNmNTZGV1WFltTGkvUG9YdmZmZjc5N3RXaEZWcXhZVWVNNVg1b0JKaUlpVXA0Q01KRUtIUEIyL2xlczVuOEZOR2V4YTNWWDZqTE10R1dRdDhmZkhaMVNxam9KY3Rhc1dXVldoM202MWV1UGV2WHF4WVFKRTNqbW1XZjQrT09QYWRteUpWZGNjVVc1dXNqSVNEWnQyc1RubjMvTzhPSERtVDU5T3V2WHI4ZG1zekYxNnRSYUJVVGU5UDdXVzIrVnUvYnh4eDlYdUtMbFJCVnR1eW9Od3FxcnJ5aUViTEJzalRCT3V3MHo2VlhNL1hNeFd0MEVOTndEQWZMejgvbmYvLzdIeFJkZjdBNVBpb3Rkd1hsTlZrSmxaR1N3ZnYxNmQrZ1VHeHZyMFgxc05odk5talZ6ZjIyYUpvOC8vamkvL3ZvcnJWdTNMck9kdDZKZnIrZWZmejRqUjQ1azh1VEpWYjVPUVVFQkZvdUZiNy85dHR4anBhc2tLM3FzTXFWQjFDdXZ2RUppWXFMSHo1c3padzRMRnk3MHVONXV0L1BhYTY4Ukd4dkxWVmRkeFJ0dnZPRis3RzkvK3h1MzNYWWIvL25QZjNqc3NjYzh1dC9qano5ZW82Q3FUWnMybkgzMjJUejQ0SVBsSHF0cUJ0aUtGU3RZdFdxVjE2OG5JaUp5cWxBQUpsS0IvVm1idmFwdkhlUDVzZXR5aW5Ea1k2WjhBY2MreGt4YkNZNjhhcDhpbnBrOWU3WlA3eDhVRk1UNDhlUExYYi9ra2t2WXVYTW5PM2JzcVBDRU80RGJiNytkbVRObk1uZnVYSllzV2NMMjdkdUppSWpnNFljZnBtZFAvd1hoeWNuSlpVNmJxOHlKYjRvdnVlUVNpb3VMK2ZMTEw4dXRNcnJzc3Nzb0xDeXNjYURZRUJqTi9vUzViemJrYmNkTS93YWo4VG4rYnFsU216WnRZdjc4K2NURXhIRFpaWmNCdjRjNkVSRVJYdC92aHg5KzRKbG5ucUZ0MjdaOCtPR0hoSVdGZVRRN3ExdTNic3ljT1pNUFAveVF5TWhJVnE1Y3llclZxN25tbW1zSURnNnVzd0hxdWJtNTVPYm04c2dqajFSYVU5VmpmMVM2WGJoUm8wWmU5WEhublhkeXh4MTNWRnVYa3BKQ2RuWTI2OWV2NTlDaFEweWFOS25jckxRbVRacHc2NjIzTW52MmJKWXVYY3BGRjExVTdYMG5UWnBVNmU4MTROclNXZEZLdTNQUFBiZktsV09WcWVuelJFUkVUaFVLd0VUK3dPRzBjekJyYS9XRnYya2EyWll3Vy9VbnM4a3B3RkdJbWZZVkhQMFlNM1dwNndSSHFYT0xGaTN5NmYwdEZrdUZBUmpBWFhmZFZXWjcxdDY5ZThzTWorL1Rwdy9EaHcvbjY2Ky9adnYyN1RSdDJwVEhIbnVNTm0zYTFLZ1h1OTBPdUVJNWNKMGFtWkdSVVdsOVpRUHh2L3Z1TzRxS2l1amN1VE03ZHV6dzZIV0xpNHNKQ1FtcDBSYTdrMEpVVHdodUFtWXhIUHNNR25BQXRtSERCZ0Qza0hYNGZaYVRKd1BRVGRNczg5OXh6Wm8xeE1mSGw5a0crYi8vL1kvYmJydU5mdjM2TVhIaXhETFAvL0xMTDNuMjJXY1pObXdZRm92RlBYTnM2TkNoSEQ1OG1CdHZ2SkY1OCtiVitQdjdvL1QwZEhyMzdzMjBhZFBLUFRadjNqdysrK3d6UHZ6d3d3cWZXOUdnK1lNSER4SWVIdTdWckRSd2JTOHQvZGs3VVY1ZUhtbHBhUUNNR1RPR3c0Y1AwN3QzYjM3OTlWZTZkT2xTYVpoNDZhV1hzbmp4WWw1ODhVWDY5KzlmNFZiSTNidDNVMUJRQUxoK0RrdTNiMWFrOVBlSFAvSmtybHQxTlNkenVDMGlJbEpUQ3NCRS91Qkl6bmJzVHMrUEowOXNwTzJQcHpSbk1XYjZOM0QwZjVncFM4QiszTjhkK1VaUUdGaGp3QllEMWhnTVczU1pyN0ZHZ1NVRURCdFliR0JZZi85bzJGeER4aTFXelBYWDFyb1ZUOStZbWFiSmhSZGV5SFhYWGNldHQ5NWE2OWNGc0ZxdFdLMVdqaHc1d3J4NTgxaTVjbVc1a3lQdnZQTk9ObTdjU0VaR0JtM2J0cVYxNjlZMWZyM1N1VXFsZ2R2cTFhdXJQRFd5c2dEc21tdXU0WmRmZnVHMjIyNWo3Tml4MWI3dTBhTkhBV2pjdUxHM0xaODhEQXRHVEc4NC9pdG14bmNOZUFNa3JGMjdsclp0MjlLa1NSUDN0VTJiTmdIUXVYUG5hcDkvMzMzMzBiOS9mNjYrK21xS2k0dlp1SEZqdVFBa0tpcUtpUk1uTW4zNmRMcDI3ZW9PY2RhdFc4ZWNPWE00NjZ5enltMzdEUW9LOG1wWXV5ZnNkanZKeWNuMDd0Mjd3c0NxZE1hWU4ySFc5dTNiYWQrK2ZhMTcyN1ZyRjNQbXpHSGJ0bTA0SEE0aUl5UHAyclVydDl4eWkvczAyaWxUcGxRYUdsc3NGaVpNbU1Ea3laT1pOMjhla3lkUEpqTXpreTFidGdCd3p6MzNjUHo0Y1M2Ly9ISUFubi8rZVo1Ly9ubXYrNnpxWk5pdnZ2cUtqUnMzZW4xNnJJaUlTQ0JRQUNieUI5NXVmMVFBZGlveVhjT3pEeTNBUFBvSmxHVDV1NkdhQzI0TUljMHdRcHBEYUhNSWFlYjZKN1E1UnVubndiR3VFS3NPbU5XWDFKbTh2RHhNMDZSMzc5NTFkcy8wOUhUZWZQTk5saXhaZ3NQaHdEQU1Sb3dZd1ZkZmZlV3VpWW1KWWNhTUdkeHp6ejJzWGJ1V3A1NTZpdnZ1dTYvY0lQbXEyTzEyM25yckxjNDY2eXlnL05hdFA0YUFKdzZ5cjRoaEdFeWZQdDNqMVZ5bEorVlZkakxtS1NPcUIyYkdEK0E0REVWSFhiL2VHNWg5Ky9aeDdOZ3hSbzBhNWI2V2w1ZkhaNTk5UnNlT0hjdWNpRnFaUTRjT3VjUE1kZXZXVVZSVXhLQkJnOHJWRFJreWhGdHV1WVZubjMyV2pJd01iRFliOCtiTlk5Q2dRZHgvLy8zMXNocHd4NDRkMk8zMk9nbXN3UFh2THkwdHphTXRoOVVwS1NuaHdJRURqQmd4Z3FGRGg5S25UeCtzVml1TEZpM2l3SUVEakI4L3Z0clZuajE2OU9DMjIyNWp4SWdSdlBycXE3ejc3cnVBYXlYZm1XZWVTZCsrZmVuVHB3OWhZV0djZDk1NWhJV0ZNWHIwYU1hTUdjT05OOTdJa2lWTG1EbHpKc3VXTFdQdjNyMHNYNzZjTFZ1MjBMVnJWNnhXMXgvYnF6cG9ZOGVPSFd6Y3VMSEdoM0dJaUlpY3loU0FpZnlCdHdQd1Q5TUprS2NPZXpibWtROHhEeTJBM0YvODNZM25RcHREZUR1TThQWVEwY0gxZVVSN0NFdDByY3c2U1YxeHhSWGs1VlUvVysyKysrN3o2SDRSRVJGOC9QSEhGVDZXbnA3TysrKy96K0xGaXlrcUtzSXdETTQrKzJ4dXZ2bG1FaE1UeXdSZ0FGMjZkT0h2Zi84N2p6NzZLQ3RXckNBdkw0K3BVNmNTSGg1ZWJSL1oyZGs4L1BERGJOKyszZjFtK3NUQjR6WGxUWGp4ODgrdTMrYzZkZXBVNjlkdDBLSzdnOE8xYXRQTStBR2orWlYrYnFpODBxSGtBd1lNQUZ3bkpENzExRk5rWkdSd3p6MzNWUHQ4cDlOSlJrWUdUWnMyQldENTh1V0Vob1p5eGhsblZGaC8zWFhYc1hQblR2Y0E5ejU5K25ELy9mZTdWMTU1WXNXS0ZaVStscHljWE9IakZvdUZZY09HOGMwMzN3QlUycCszU2s5SnJZc1RTanQzN3N6Nzc3L3ZEcHBLWFg3NTVjVEZ4YmtENitwY2Q5MTFBSngrK3VtTUhUdVdnUU1IMHJadDJ6STF0OTEyRzA2bms4Y2Vld3lMeGNMUW9VUEwzYWRkdTNhMGE5ZU84ZVBIYzlOTk4xVTVMMHhFUkVTcXB3Qk01QVJPMDA1U3R1ZkJSMnhZQzZKQ1R1RXRSQUhCaE13MXY2LzI4bUw3YTcwTGJZNFIxUU9pZTBGa1o0eUlEaERlRm9LOEg1SjlNcm55eXZLaHhjS0ZDNG1NakN5M3phdXE2eFU1ZHV3WTc3MzNIa3VYTG5YUDR1bmJ0eSszM25wcm1mbEpGUms2ZENnVEpremd1ZWVlNDhjZmYyVFNwRWxNblRxMTBoVWlPVGs1QUl3ZlA1NlVsQlFHRFJyRWp6LytDRkR0YTlVbDB6VDU3cnZ2QU5kcWxWT1pFZFhUdFNyUkVnNTVPLzNkVG9XKy9mWmJJaU1qT2YzMDA4bkp5ZUdKSjU1Zy9mcjFYSHZ0dGZUcjE2L0M1NFNFaExCcDB5WSsrZVFUa3BLU3NOdnRkT2pRZ2Z6OGZOYXNXVU8vZnYzS0JGb0ZCUVg4OHNzdnJGMjdsbFdyVnBHWm1la2VocjV5NVVxdXYvNTZCZ3dZUUo4K2ZlaldyUnNKQ1FsVkJxcFZuVnk0YWRNbTkvYk5FMWtzRnM0NDR3eSsrT0lMdW5UcDR0SEt0dEx0eDZXOWJOdTJEZmg5bTJSR1JnYUxGeSttUzVjdWRPalFvZHI3VmFlaWVXQ2xQQTIvVGpSbzBLQUtWK0lWRmhieXd3OC84UDc3NzdObnp4NG1USmpnM2twZGVscm5qaDA3YU51MkxhbXBxU1FsSmRHK2ZYcysrZVFUbm52dU9ZOWUyNU01WVpvREppSWlnVVlCbU1nSmp1VHNwTVNMd2VhSld2MTE4ckpuWXg1NkMvUFFmTWpiNCs5dXlndHZneEhWRTZKN1FuUVBqT2pmQm5vSG9Jb0cxaTljdUpEWTJOaHlqMVYxL1VTcHFha3NXTENBWmN1V3VRZE5kK3JVaVhIanhubTFwYkowWmNnVFR6ekIvdjM3R1Q5K1BMZmNjZ3RYWG5sbG1WVWtlL2Z1ZFovcWw1NmV6cmh4NDdqNjZxdTU0WVliQU1xOTV0TlBQMTNtNjlKVDd1ckNtalZyU0V0TEl5SWlvczVXNFRSWVlhZUJOUklzWVpEZjhIN09qeHc1UWxKU0VrT0hEc1Zpc1RCdjNqeldyMS9QbFZkZXliaHg0eXA5M21XWFhjYUhIMzdvRGtQNjkrL1B3SUVEK2Y3Nzd5a3VMbmFITHJtNXVVeWVQSmtEQnc1Z21pWXRXclJnNU1pUlhIVFJSZTVWaDdmZWVpdExseTVseFlvVjd0VlVDUWtKekowN3Q5SVRLQmN2WHV6MTkyb1lCdlBtelNNL1A1K3JycnJLbytjVUZSWHhwei85Q1p2TlJsQlFFUG41K1FCMDcrNDZlZm4xMTErbm9LQ0EwYU5IZTkyUFA5anRkbWJNbU1HR0RSdXcyKzMwNzkrZlNaTW0wYVZMRjNmTkdXZWNRZE9tVFprd1lZTDcyZ1VYWEVCQ1FnSzlldlZpMHFSSi9taGRSRVRrbEtBQVRPUUVCN3ljLzZYdGp5ZWhnZ09ZQitaaUhub1RIUG4rN3NiRkVnd3hmVEZpQjBIY0lJeVlQcTdCOCtJelJVVkZmUEhGRnppZFRwbzNiODdZc1dNWk5teFlqV1lnblhYV1dmenJYLzlpeG93WlpHWm04dEpMTC9INTU1L3p0Ny85alY2OWVnR3VWVFlBMGRIUlBQamdnL1RxMVl2UFAvK2NqSXdNMnJWclYyNDFUR2tRVVZNSER4NnNjQVdJYVpxOCtlYWJBQXdmUHJ6Y1ZxOVRqbUdCOExZWVJXbVllWHNiM0NEOEZpMWE4TzY3NzdxRG5iLys5YThNR2pTbzBwVmZwZTY0NHc3R2pCbERTVWtKTnB2TmZZakMwS0ZEK2M5Ly91TmVoUmdWRmNXSUVTT3cyV3owNmRPbnd0V0pDUWtKM0h6enpkeDg4ODBjT0hDQW4zNzZpZWJObTVjTHY4NDg4MHpDd3NLQTMxY3BlZXZ5eXkvbnlKRWpuSFBPT1pYVzlPblR4MzMvME5CUXJyLytlakl6TTNFNEhBUUZCZEc3ZDI5M3dIZnR0ZGRpdFZxci9mZlZVRml0Vmk2OTlGSUdEQmpBNE1HREt6d2xNaTR1amdVTEZwQ2VubzdUNlNRc0xJem82R2dBMnJScFUrTVRaMFZFUkVRQm1FZ1orNzJjLzVVWXF3SDRKd2NUTXRkaUhuZ1I4OWhpNm5kVWV3V3NVUmlOQnJqQ3J0aUJFSDNHU1QycjYyVFVxbFVycnI3NmF1TGk0cmppaWl1cURJSUtDZ3FxdlYrM2J0MTQ1WlZYbUQxN05pdFhyaVFySzR2NCtIajM0emZlZUNPSER4L20xbHR2cFVXTEZoUVdGakovL255ZzRpMmV0ZDJhWkxWYUt4eHd2M2p4WW5idTNFbFFVQkJYWDMxMXJWN2paR0dFdHNJc092cmJDakFUR2xnTUZoY1g1dzVDZ29LQ1BBNXpRa0pDM01IWGlYcjJMUHYvcGRKNVZKNUlURXdrTVRHeHdzZDY5T2hSNnkyekNRa0pQUFRRUTFYV0RCdzRrSUVEQjdxL0hqTm1US1cxcDUxMm1sOVhSTjF4eHgzY2NjY2RYajJuZE5aYlZTd1dTNWtUUVVWRVJLUnVLQUFUK1kxcG1oek0zdXB4ZldSd0hIRmgxYzh3RVQ4eVN6Q1Bmb1o1WUE1a2IvUmZIMFlRTk9xUDBXUUVSdVB6SU9wMDF6WHhtY0xDUWt6VEpDd3NqTDE3OXdLVUM3bHV2LzMyY3M4elRaUDkrL2NURnhkSGVIZzREb2VEZDk1NUIzQnQ0WXFOamEzME5hT2pvNWs2ZFNyRGhnM0RhclhTc21WTDkyTWhJU0U4OE1BREFPN0IxeGtaR1NRbUpqSml4QWgzM1N1dnZPS2VlMVNaNDhlUGs1YVdWbUg0VWFwNTgrYTg5dHByWmE3dDM3K2ZGMTk4RVlCTEw3M1VveGxNcDRUUWxwRCtMVGp5b0RnZGd1T3JmNDZJaUlpSW5ISVVnSW44SmkwL2lTSjc5U2ZPbFhLdC9tcFlLd25rTjg1aXpDUHZZdTc5THhRYzlFOFBJUWtZOFNPZ3lYQ014c08wcGJHZWJkNjhtYWxUcDJJWWhqdFFhdCsrZmJYUE13eURmL3pqSDJSbVpwWjdySGZ2M2g1dC9hcHVXUGJMTDcvTW1qVnJzRnF0VEpreXBVd3daN0ZZeXRRNm5VNUdqUnFGWVJpRWg0Y1RIQnhNU2tvS0JRVUZkT3ZXcmNMN2QrellzZHlwa3FtcHFVeWJObzJpb2lLYU5XdkcyTEZqcS8wK1RobWhMVjNoRjdoV2dTa0FFeEVSRVFsSUNzQkVmbk1vKzFldjZqWC9xd0VxRGI3MnpJVENRL1gvK2pGbllEUzlHS1BKK1JEVkRRV2t2ak55NU1nSzUrZVVYbS9YcmgySmlZbnVreDBURXhQNXkxLys0dEc5MjdadFd5WUFDdzRPcGsrZlBreWNPTEZPZWovdnZQUDQ5Tk5QbVRoeElsMjdkcTJ5MW1LeGtKaVl5TTgvLzB4R1JvYjdXdnYyN1N2dFo4NmNPZVd1cGFTazRIUTZDUWtKWWRxMGFZU0hoOWYrR3psWmhQNitFcy9NMitQYWZpd2lJaUlpQWNjd3E5dHJJUklnRm0zN054dVBMUEc0L2k4RFhpWWhzcDBQT3hLUCtUUDRpdTZOMGV3S2pHYVhRVmpGczNNQ2lmT0xlQ3dYcHZtN2pWcXgyKzBVRnhmamNEZ0FpSXlNck5Gdy9Lb2NPM2FNaElRRXI1N2pkRHB4T3AxWUxKWnlLOFU4a1oyZFRWSlNra2R6bkZhdFdvWGRidWZjYzgvMStuVXE0N2RmRzVscmNQNTRLUmhCR0czdnd1ZzRyZjU3RUJFUkVSR2ZNNnI1UTd0V2dJbjg1bEQyTm85clE2MlJOSTFvNjhOdXhDUCtDcjZpZS80V2V2MmR1cjRaQUFBZ0FFbEVRVlJKb2RjcHlHcTErdngwUkcvREw2REd3VmVwbUpnWWo0ZVluMzMyMlRWK25RYW5kQVdZTFE3eTl2cTNGeEVSRVJIeEd3VmdJa0NSUFkvVXZBTWUxNS9XcUh1ZHJ3Z1JiNWlZUnovQjNQa0lGSGorMzYxV3dscGp0THdCby9rMUVLN3dVK1NrRWZKYjJHaU54Q3c0b0kzSklpSWlJZ0ZLQVpnSWNDaG5HK0Q1YnVEV01SVVBuNVo2a0xVVzU0NkhJR3U5NzEvTEVveVJjQW0wdkFrajdtd3dhcjc2UmtUOHhCSU1RV0VZbG5CTWZ4MktJU0lpSWlKK3B3Qk1CTysyUHdLMGpLbDZjTFg0UVA0K3pKMFBZeDc3MVBldkZYVTZSc3ViTUZwYzQ5bzJKU0luTjFzc1dLeFFrZ0gyNDJDTjlIZEhJaUlpSWxMUEZJQ0pBSWV5dDNwUmJkQWlxclBQZXBFL0tNbkEzUE1mektUWHdDengzZXRZZ2pHYVg0M1JlaXpFOUVZbk9JcWNRbXlOb0hUYmVrRVNSSjN1MzM1RVJFUkVwTjRwQUpPQVo1cW1WeXZBbWtRa0VtSU45MkZIQW9EcHdEdzRIM1BYWTJEUDl0M3JCRGZHYUQwV28vVXRFTkxVZDY4akl2NWphNFJaa2dPQVdYZ1FRd0dZaUlpSVNNQlJBQ1lCTHozL0lJWDI0eDdYdDlMMlI5L0wyWVJ6NnhUSStkbDNyeEhaR1NQeFRvd1cxNElseEhldkl5SitaOWhpTVl0U1hWL2sxOVBCR1NJaUlpTFNvQ2dBazRCM0tPZFhyK3BiUlNzQTh4bDdOdWF1eHpDVFhzZWJRd204WVRRK0Y5cU94Mmg4RHRybUtCSWdySTNBbmdOQkVhQkIrQ0lpSWlJQlNRR1lCTHlEMmQ0RllCcUE3d3NtNXBFUE1IYzhDTVZwUG5rRm84bUZHTzN2Z1pnemZISi9FV25BYkkyZ0pBdkMyMEZoa3IrN0VSRVJFUkUvVUFBbUFlK1FGd0dZTFNpVXBoRnRmTmRNSU1yYmpmUFh5WkR4dlU5dWJ6UzkyQlY4UmZmMHlmMUY1Q1JnYXdUT0lvelFWcGo1QjdUMlUwUkVSQ1FBS1FDVGdGWmt6eWZsK0g2UDYxdEVkOFl3TEw1cktKQ1lEc3lrbHpCM1Bnck9vanEvdlpGd0dVYjdLUkRWdmM3dkxTSW5HVnVzNjJOb0FtU3Q5Vzh2SWlJaUl1SVhDc0Frb0IzTzJZNDNzNlphUlhmeFhUT0JKSDhmemwvdWdzdzFkWDVybytsRkdCM3VCNTN5SmlLbGJER3VqOEZOWExQQWlsTmRuNHVJaUloSXdGQUFKZ0hObSsyUEFDMDFBTDkyVENmbXdWY3hkODRBUjJIZDNqdTZONWJPRDBQYzRMcTlyNGljL0g1YkFXYUVOTU1Fek55dHZ4MkVJU0lpSWlLQlFnR1lCRFJ2QTdCV0dvQmZjd1VIWEt1KzZucldWMWhyakk0UFlEUzdBclE5VlVRcVlOZ2F1WUt2MHBWZ3ViK0NBakFSRVJHUmdLSUFUQUtZeWFFY3p3T3dxSkI0b2tMaWZkalBxY3JFUFBRbTV2YXA0TWl2dTl0YW96SGFUOEU0N1Rhd2hOVGRmYVYyZ3NMQmtRZEJFZjd1UkJvU2YvK2FLSjBCNWl5QjBPWndmSnYvZWhFUkVSRVJ2MUFBSmdFclBmOHdCU1c1SHRkcjlWY04ySE13dDA3QlBMcXdEbTlxWUxTK0dhUGovV0NMcThQN1NwMElid3ZIdDBOTVgzOTNJZzNKOGUwUTNzWi9yMi85YmVWWFNTWkdaRGZYRmtqL2RTTWlJaUlpZnFEOVFoS3dOUC9MeDdKL3d2bjl1WFViZmtYM3dqTHdTNHpULzYzd3E0RXltbzdFUFBTV3Y5dVFCc1k4OUJaRzA1SCthOEFhRFJoZ3o0Ym9IcEM3cmU3bkVJcUlpSWhJZzZZQVRBTFd3ZXl0WHRYckJFZ1BtVTdNZmMvaFhIc3hGQnlvbTN0YW96RzYvZ3ZMd0M4aDVveTZ1YWY0aE5IbXI1aHBLekV6VnZ1N0ZXa2d6SXpWbU9uZllMU1o0TDhtREl2ckpNaVNUTmRCR1dZSlp2WUcvL1VqSWlJaUl2Vk9BWmdFckVQWm5zK0FNUXlENXRHZGZOak5LYUk0RGZPbjZ6RjNUZ2ZUWGllM05GcjhINWF6MTJLY05oYU1vRHE1cC9pUU5RcWorMzh4dC94RklaaTR3cTh0ZjhIbzlsK3dSdnEzR1ZzaktNbkNhTlRmOVh0SnBuNTlpb2lJaUFRU3pRQ1RnRlRzeUNjbGI2L0g5VTBqMmhJY0ZPYkRqazRCbVd0dy9qd1dpbExxNW43aGJURzZQWU1STjZSdTdpZjF4bWc4RExvL2g3bmxMb2cvQjZQVmpSRFpSWVB4QTRVakQ0NXZ4enowRm1iYVNvenV6Mk0wSHVydnJzRHFDc0FJaW5DdEpNMzRBZHI3dXlrUkVSRVJxUzhLd0NRZ0hjN1pnV21hSHRlM2lqbmRoOTJjN0V6TXBOY3h0OTlmUjZ1K0RJekVPekE2VGdXRmppY3RvL0V3akNIZllPNS9IdWZXeVpDLzN4V015S2t2S0FMQzIyQTBIWWxseURkZ2pmSjNSd0FZdGhoTWV3NEdZTVFPd1V5YWkrRXNCa3V3djFzVEVSRVJrWHFnQUV3Q2tqZmJId0ZhYXY1WHhaeEZtTC9laTNuNDdicTVYM2hiTE4xblErekF1cm1mK0pjMUNxUERmUmdkN3ZOM0p5S3VreUFMajdnK2J6d005ajJMbWJFS0kzNjRmL3NTRVJFUmtYcWhHV0FTa0E1N0dZQzFpdEVKa09VVUhzSDU0NlYxRkg0WkdJbC93VEw0VzRWZkl1SWJ0aGpYS1pDQUVUY1lncHRBY2gyZVVpc2lJaUlpRFpvQ01BbEl5Ym03UEs0TkRnb25QdncwSDNaekVzcjhBZWNQNTBIMnh0cmZLN3d0bHY2ZlluUjVWRnNlUmNSM3JORlE0Z3JBTUt3WXphL0VURmtNemlMLzlpVWlJaUlpOVVJQm1BU2N2T0lzY29wU1BhNXZHZDBadzlDUFNpbno0T3M0MTEwSnhXbTF2cGZSOG5vc2cxZHExWmVJK0o0dHhoVjJPWXNCTUpwZkRmWmN6TlN2L055WWlJaUlpTlFIdmF1WGdKT2N1OU9yK3BiYS91aGlPakMzUDRENTY3MjFIM1lmRklIUjR3V003ck4xTXFDSTFBOXJqT3VqUGNmMU1hWVBoQ1ZDOHZ2KzYwbEVSRVJFNm8wQ01BazQzbXgvQkdpbEFmamd5TWZjTkFiendBdTF2MWQwVHl5RFYyQzB1TGIyOXhJUjhaUTEydld4ZEJza0JrYnJtekdQZlE3SHZac0xLU0lpSWlJbkh3VmdFbkNPNUhpNUFpelFBN0NpRkp3L1hvNlpzcVRXdHpJUzc4QXlZQ21FdDZ1RHhrUkV2R0FyWFFHVzdiNWtuSFlyQk1kaDduN2FUMDJKaUlpSVNIMVJBQ1lCeDVzdGtGRWhqWWtNYWV6RGJocTQ0OXR3cnJrQWNqYlY3ajdXR0l3ejNzVG84aGhZZ3V1bU54RVJMeGkvclFBelR3akFDSXJBYURzSjg5Z2l5TjNxcDg1RVJFUkVwRDRvQUpPQWtsK1NUWFpoaXNmMXphSTYrckNiaHMxTVg0bHo3Y1ZRZUtoMk40cnNpbVhRVnhoTkw2cWJ4a1JFYXFKMEJWaEpkcG5MUnV0YklLUXA1cTVIQWJQKyt4SVJFUkdSZXFFQVRBS0t0L08vbWdkb0FHWWVYWWk1WVJUWWMydDFINlBaRlZnR0xvWHd0blhVbVloSURmMXhDSDZwb0RDTUR2L0VURjJHbWZScS9mY2xJaUlpSXZWQ0FaZ0VsR1F2NTM4MWorcmdvMDRhTHZQUUc1Zy8zMTY3a3g0TkMwYW42Umk5WHRZcGp5TFNNRlN5QWd6QWFIVVRSck1yTWJjL0FGbnI2N2t4RVJFUkVha1BDc0Frb0hpN0FxeFpnQVZnNXI1Wm1Gc25VNnR0UUxaWWpMN3ZZN1NkQUJoMTFacUlTTzBFaFlNUlZHWUkvdThNak83UFFFUTduRC9mQ3NYcDlkNWVWZXoyV3Z5RmhJaUlpSWdBQ3NBa3dCenhZZ0IrcURXS1JxRUpQdXltSVRFeGR6Nk11ZlBoMnQwbXNvdHIzbGZqYytxa0t4R1J1bU9BTmJyOEZzaFNRUkZZZXMrRGtpeWNQNDFxTUNIWW5EbHp1UHZ1dXpITmhqT2ZMQ01qZzVTVTMrZHBGaFVWOGRGSEg3Rmx5eFkvZGlVaUlpSlNOYXUvR3hDcEx3VWx1V1FWSFBXNDNyWDlNUUJXTUprT3pGL3Z4VHowUnExdVl6UWVodEg3ZGRjYlRCR1Joc2dhWGVFV1NMZUlqaGhudklHNThjODRmN3dVeXhueklhSlQvZlZYZ1Y2OWVyRnc0VUtXTFZ2R0JSZGM0UEh6NXN5Wnc4S0ZDNzErdldYTGxsVmI4OXh6ejdGdTNUb1dMRmhBbzBhTkFIam5uWGRJVEV6a1AvLzVqMGV2czMvL2ZzYU5HOGRUVHoxRm56NTl5anptZERvcExDeWtxS2lJb3FJaWNuTnp5Y3pNSkNzcmk2eXNMSUtDZ3JqNjZxdTkvdDVFUkVRa3NDa0FrNEJ4Vk5zZnl6UHRtRnZ1eEV6Mi9rM1NpWXhXTjJHYy9qUVl0anBxVEVURUIyd3hsV3lCL0ozUmVCaEcvLzluNzg3am9pcjNQNEIvRGd6THNJMnNBb0tDdTdrdnVlU2UxNjNjeUsyNmFtYW1WbTdaNWtLTDJWVi9hcHFWbFJ1YVYxT3lKRk8wWEhNM1RkTkVVVkVoVUpRZDJaZVpPYjgvdUV5TU04Q2NZVWFZNGZOK3ZYcGRPT2Q1enZNZGorZksrZkk4MytkbnFDKytDUFhwUGhDYWhFS29QeG13c1RkTFNDdFhyc1QrL2ZzcmJiZDgrWElzWDc2ODNQUGxKYTdtenAxclVCeUhEaDNDSDM5VVh2L3MrUEhqT0hIaUJJWU5HNlpKZmprNE9HRDA2TkhZc0dFRFRwNDhpUjQ5ZWhnMHBqNkRCdy9XV2ZJcENBSmNYVjNoNWVXbCthK2dvQUNPam81R2owTkVSRVMxRHhOZ1ZHc2tjZ2RJYmFJUzRsL1RJRDc0cVVxWEVab3NnTkJ3Tm1yRmJEa2lzbWlDVEFHeE9LdnkvN2R5YXdlYnAwNUF2UFlXeEJzZlFJeGZEeUY0TmdTL0VKUFBjcDA0Y1NKR2p4NnQrVDRoSVFIbnpwMHJkNFpUWVdFaHZ2amlDMHljT0JGZVhsNlZYcjlmdjM0R3hYSGp4bzFLRTJESnljbFl0V29WNnRhdGkxZGVlVVhyWEVoSUNDSWpJN0Y2OVdxMGJOa1M3dTd1Qm8zN0tLVlNpWUVEQjJMRWlCRndjWEdCaTRzTG5KMmRJUWo4TjRhSWlJaXFoZ2t3cWpYdVM2ai9CVmg1QXN3VXlTOGJld2l0dm9UZzk1enA0aUlpTWljN0JaQnI0QzlEN0QxTGxuV24vUWJ4MXJLU1pOajFlU1UxRHQyN0FxNHRJVGcxTEVtSTJia1pQUVBXdzhNREhoNGVtdThQSHo2TWZmdjI0WmxubmtIVHByckxML2Z1M1l0cjE2N0J6czRPZ1lHQlJvMXBqTUxDUW56MDBVZkl5OHZEb2tXTDRPVGtwSFhlM3Q0ZTc3enpEdDU2NnkxODhNRUhXTEZpQlJ3Y0hIU3VjL1RvVVFCQWFtb3FBT0R5NWN0NCtQQWhaRElaZXZic0NRRHc4ZkZCNDhhMVlCWTJFUkVSUFZaTWdGR3RjVC9MOEJsZ2RyWU84SFFLTUdNMDFjZ1V5UytaQWpZZHRwVzhCQklSV1FxWm91SWFZRG9FQ0o1OVM1SmVELytFK09BbmlNbjdnSlFEQUxUM3l4VmFmUTZoM291U3dsRXFsVnJGNUFHZ1Y2OWVpSWlJd0RmZmZJTzMzMzViNjV3b2lnZ1BEMGV6WnMzZzRlR0J4TVJFcmZQKy92NlN4cGNTNThjZmY0eVltQmhNblRvVnJWcTEwdHV1ZGV2V21EeDVNdGF2WDQ5NTgrWmgwYUpGY0haMjFtcXplUEZpcmUrLysrNDdBSUNqbzZNbUFVWkVSRVJrRGt5QVVhMVFxTXhGZXY0OWc5dlhkV2tFUWJEQ1RWSk5rZnl5OTRaTnB4OEExNWFtaTR1STZIRXdvQWFZZmdLZzZBQkIwUUZDczQ5THJwRjFGV0xCdlpLdmxWa1EzSitTZk5XN2QrL2kxVmRmMVh2dXlwVXJlT21sbC9TZWUvRGdnZDV6K3VxQUZSVVZHUlNMV3EzV2U3eW9xQWlMRmkzQ3VYUG5NR1RJRUl3YU5hckM2NHdaTXdicDZlbjQ4Y2NmOGNZYmJ5QTBORlJyTmxkcGpJY1BIOGJTcFV2MUZzRW5JaUlpTWdjbXdLaFd1TS82WDZaSmZzbnJ3NmJUajRCVHNPbmlJaUo2WEdRS1FKVVBxSXVxVnRSZXBnQThucXB5NWNPZ29DRDg4c3N2VmJ4S3haNTk5bG1qKzZhbnAyUGh3b1c0ZHUwYSt2WHJoNWt6WnhyVWI5cTBhWEIyZHNhV0xWc3dmZnAwakJ3NUVpKzg4QUpjWEZ3MGJVNmZQZzBBdUhQbkRvS0NnclNXZ2Q2L2Z4OFhMMTZzZEJ3bXpvaUlpRWdLSnNDb1ZxajFDVEJSQmZISzYxVkxmcmswZzAzSEh3QkhQOVBGUlVUME9EbDRsL3h2VVNyZ2FKN2xnbExaMnRvQ0FISnpjNUdlbmk2NXY0K1BqOTVhVzRHQmdXamZ2ajBHRHg1czBIV2lvNk1SRnhlbmRlelRUei9GdFd2WE1HellNRXlmUGwxU0lmcng0OGVqY2VQR1dMRmlCWGJ1M0ltbVRadWlkKy9lQUlDY25CeWNQWHNXQUxCcDB5YWNQSGtTSzFhc2dFeFc4bVBwb1VPSGNPalFvVXJIS0cvblN5SWlJaUo5bUFDaldpRXhTMW9CZkY5WGF5cStLMEtNZmcvaS9WM0dYMExSSGpZZHd3RTdqOHJiRWhIVlZQYi8yeld4QmlYQVNwMDZkUXJMbHkrWDNHL1ZxbFY2YTNJTkhUb1VRNGNPTmZnNmZmdjIxVG4yOXR0djQrelpzM0IyZHNhQUFRTWt4ZFd2WHovTW5Uc1hZV0ZodUh6NU1ucjE2cVU1ZCtEQUFVMHk3YVdYWHNLbVRadXdmdjE2dlBiYWF3Q0E0Y09IWS9qdzRWclhtelJwRW9ZTkc0WVJJMFpJaW9PSWlJaW9GQk5nVkN0STJRSFNSckNGajNPUStZSjV6TVNZLzBCTTJHeDBmOEdqQjRUMld3R1pTK1dOaVlocU1NSGVDeUlBc1NpbHlzc1h6Y1hRV1UySmlZbDY2NERkdVhNSHQyN2RLcmRmYVNMTGtIYnU3dTRZUEhndzd0NjlpeWxUcG1qT25UeDVFdEhSMFpnOGViTGVXV0ZoWVdGd2RIUUVBQ2dVQ3Eza1YzRnhNWGJ1M0ludTNidmp5SkVqYU55NE1jYU5HNGR2di8wVzNicDFBMUN5TTZhK0hTNFZDc1ZqM2ZtU2lJaUlyQXNUWUdUMUNwVjVTTXU3YTNCN0g1ZGcyTm9ZdDUxOVRTUEdmZ254em1kRzl4YzhlMEZvdncyd2xac3dLaUtpYW1KZlpnbWtsVHB6NWd3MmI5NWM3dm5TQkppaDdRQWdJQ0FBbzBlUDFud2ZIUjBOaFVLQk1XUEc2TzI3ZnYxNjJOdnJyN0VXRVJHQnpNeE1EQmd3QUVlT0hBRUFqQjA3RmdVRkJhaGZ2ejRBNkYzU1NVUkVSRlJWVElDUjFYdVFVLzV2dVBYeGRiR081WS9pM2Y5Q3ZQbVIwZjBGajU1TWZoR1JkU203QkxLR1NraElNS2hkY25KeWhlY2ZuVW0yYmRzMnZRa3ZROXVWRlJzYlcrNU1yS0tpSW9paXFKa0JWbFphV2hxMmJObUNwNTkrR3A2ZW5wcmpNcGtNcjd6eUNoSVRFd0VBZGVyVXFYQjhJaUlpSW1Nd0FVWlc3NzdFK2w5K2JwWmZBRjk4c0J2aTFUbEc5eGM4ZWtEbzhCMlRYMFJrWFdRdUpicy9GcVZVZHlUbG1qUnBVbldIVUtHa3BDVGN2WHNYUFhyMDBIdStvS0FBQUNDWDYvNzc0ZXpzREVkSFIweVlNQUg1K2ZrNjUrL2VMWm10N2V2cmE4S0lpWWlJaUVyWVZIY0FST2FXS0tIK0Z3RDRXZmdNTURIOUZNUy9wZ0VRamJ1QVIzY212NGpJU2dtQXZROVFXUE5tZ0RrNk9zTEx5d3NIRHg3RWp6LytDQUI0OWRWWGNmRGdRYzEvUU1seXdZTUhEMkxyMXEzdzh2S0NuWjBkWW1OamtaZVg5MWppM0wxN053Q2daOCtlZXMvbjV1WUNBSnljbkhUT09UbzZZdG15WmFoYnQ2N2V2dEhSMFJBRUFjSEJ3U2FLbG9pSWlPZ2ZUSUNSMVh1UWZWdENhd0YxWFJ1WkxSYXp5NHVGZUdraUlCWWIxOS9qS2RoMDJBN1k2cjY0RUJGWkJYdXZHcmtFc2xldlh0aStmVHNBNEljZmZnQUFkT3JVcWR6MmRldld4ZmJ0MjlHc1dUT0VoNGRqOU9qUktDd3NOR3VNMTY5ZlIwUkVCRnEzYm8ybVRadnFiWk9abVFtZ1pMYVhQZzBiTml6Myt1Zk9uVU9USmszMEpzK0lpSWlJcW9vSk1MSnFLblV4MHZJTXE2Y0NBSjVPQWJDMzFKbFB4WmxRWDN3QktNNHdybitkSjJIVFlRZVRYMFJrMVFRSEw0ZzFNQUVHbE5UUCt2YmJiN0ZqeHc0TUdqUkliN0pJcFZMcEhFdElTRUNkT25XMGlzY1hGUlZwL2Fldm54UTNidHhBYUdnb2JHMXRNWFBtekhMYm5UOS9Ia0JKNFh3cGJ0KytqWnMzYjVZN3M0eUlpSWlvcWxnRGpLeGFhbDQ4MUtMaFAvVDd1VnJvOGtleEdPTGxWNEJjYVFYL05WeWY0TXd2SXFvZDdMMkI3T2pxamtJakp5Y0hOMi9leFBuejUzSGt5QkdrcDZkajhPREJlcE5NbnA2ZU9IUG1ETnEzYjY5SmR0MitmUnN4TVRIbzM3Ky9WdHRubjMzV29QRWY3ZmVvZ29JQ2ZQLzk5OWkrZlR0c2JXM3h3UWNmSUNnb0NBRHd5eSsvNE1HREIzQnhjWUc5dlQwU0V4T3hlL2R1MUt0WHI5d1pZdVVKQ3d1RHZiMDlCZzRjS0trZkVSRVJrYUdZQUNPcmxwUVRLNm05cjZzbEZzQVhJVWJQZzVoMnpManU4Z2F3NmJnVHNPT3VXMFJVQ3pqNEFvVkpnS2dDQk50cURTVTVPUmtUSmt5QVNxV0NUQ1pEcDA2ZE1HYk1HTFJ1M1ZwdiswbVRKdUd6eno3RGdnVUx0STdYcTFjUDQ4YU4wenEyZnYxNnJlOGpJeVB4MDA4LzZWd3pMQ3hNNi9zOWUvWWdJaUlDQUpDWW1JanAwNmNqT3pzYlFVRkJlTys5OTlDNDhUKy9LRXBLU3NLMmJkdTAramRxMUFoejU4NkZqWTNoaXd3T0h6Nk1jK2ZPWWV6WXNYQjNkemU0SHhFUkVaRVVUSUNSVlV2S3VTT3B2WjhGSnNERXY5ZERUTmhzWEdjSEg5Zzh1UXR3MEYrUW1Jakk2c2dEQVZFSkZDWURqbjdWR29xUGp3L216SmtEVjFkWHRHN2RHaTR1TGhXMkh6QmdBSHIxNm9XTWpBeUlZc2xHSi9iMjl2RDA5SVFnQ0FDQW9LQWc5T25UUnpOTHExUzdkdTAwOWJuS3Rnc01ETlJxMTdadFcyUmtsQ3lsOS9mM3gvang0eUdYeTlHL2YzL1kybW9uRENkTW1JQ1JJMGVpb0tBQUtwVUtjcmtjYm01dUJuOStHeHNiMk5qWW9FMmJObWpkdWpYR2p4OWZhVnNpSWlJaVl3bGk2VTlRUkZabzI2VzV1SlYyM3VEMjcvVDhFVTcybGpNVFNrdzlCUEhpaTRDb2x0NVpwb0JONXoyQTZ4T21ENHlJcUlZU1U0OUF2REFHTmwzMkFYVTZWM2M0OUQraUtHcVNlRVJFUkVUR0VDcjVZWUsvU2lPckptVUdtTE85dTBVbHY1QVREZkh5Wk9PU1g3YU9zT200bmNrdklxcDFCSG5KakNjeC8xNDFSMEpsTWZsRlJFUkU1c1lFR0ZtdC9PSXNaQmVtR2R6ZXh5WFlqTkdZV0ZFcTFCZi9EU2h6ak9vdXRGbkhtUTlFVkRzNS9tOTN3b0s3MVJzSEVSRVJFVDFXVElDUjFaSmFBTCt1czRVa3dOU0ZVUDg1QWNpUE42cTcwUFI5Q0Q3UG1EZ29JaUlMWVNzSDdEMlpBQ01pSWlLcVpaZ0FJNnVWbEhOYlVudkxtQUVtUXJ3Nkc4ZzhaMVJ2d1g4c2hPQ1pKbzZKaU1qQ09BWUErVXlBRVJFUkVkVW1USUNSMVVxV09BUE1FaEpnNHAzUElDYnVOSzV6blM0UVdxNEN3RG9yUkZTN0NmSkFpSndCUmtSRVJGU3JNQUZHVmt0S0FYd0E4SFp1WUtaSVRFTk1pb1FZOHgvak9zc0RZZFArVzhERzNyUkJFUkZaSXNkQW9JQkY4SW1JaUlocUV5YkF5Q3FKb29qa1hNTm5nTG5ML1dCdkt6ZGpSRldVL3pmRXFPbkc5YlYxaGszN2JZQzlsMmxqSWlLeVZQSUFvRGpUNkkxRWlJaUlpTWp5TUFGR1ZpbWpJQkhGcWtLRDIvdlU1QUw0NmlLb0wwOEdsTmxHZEJZZ3ROMEF1RDVoOHJDSWlDeVcvSDh6ZnZPa3pSUW1JaUlpSXN2RkJCaFpKZW4xdjRMTUU0Z0ppREdmQUEvL05LcXYwR3doQk8vK0pvNklpTWl5Q2E0dEFBQml6dlZxam9TSWlJaUlIaGNtd01ncVNhMy81ZVBTMEV5UlZJMlljZ0JpM0ZkRzlSVUN4a0VJZXMyMEFSRVJXUVBIUU1CV0RqQUJSa1JFUkZSck1BRkdWaWxKNmd3dzV5RHpCRklWQllrUXI3eGhYRitQcHlDMFdBYnUrRWhFcElkZ0E3ZzBad0tNaUlpSXFCWmhBb3lzVWxMT2JZUGIyZ2d5ZURvRm1qRWFJNGhLcVArYUFoUm5TTy9yRkFTYmRwdTU0eU1SVVFVRWx4WmNBa2xFUkVSVWl6QUJSbGFuV0ZXSTlMeEVnOXQ3T1FmQzFrWm14b2lrRTI4dEF6TE9TdThvYzRGTmgrOEFPdy9UQjBWRVpFMWNtZ1A1OFlBcXQ3b2pJU0lpSXFMSGdBa3dzam9wdVhFQVJJUGIxN1FkSU1XMFl4RHZyREtxcjlCeUZlRGMxTVFSRVJGWklaZm1KZitiYzdONjR5QWlJaUtpeDRJSk1MSTYwZ3ZnMTZBRVdHRXl4TCttUVVvQ3I1UVFNQjZDYjRqcFl5SWlza0tDUytsT2tOSFZIQWtSRVJFUlBRNU1nSkhWa1o0QUN6SlBJRktKYW9oWFhnT0tVcVQzZFdrR29mbGkwOGRFUkdTdEhIMEJtWUtGOEltSWlJaHFDU2JBeU9va1M5d0JzcTV6UXpORklvMFl1eHBpMmpIcEhXMGNZTk4yQTJBck4zMVFSRVJXU3dCY1d3RFoxNm83RUNJaUlpSjZESmdBSXlzalNwb0JabWZyQ0lWalhUUEdZNkNNc3hCdkxUR3FxOUJpQ2ZDL3BUeEVSR1E0d2EwOXhJZC9BS0t5dWtNaElpSWlJak5qQW95c1NrNVJCdktLSHhyYzNzYzVHSUlnbURFaUF4Um5RdjNYRkVCVVMrNHErQTZIRUREZURFRVJFZFVDSHQwQlpRNlFmYlc2SXlFaUlpSWlNMk1Dakt5S0pkYi9FbTk4QUJRa1N1OG9yMSt5NnlPcU9ZRkhSR1NoQkk5dWdHQURNZU4wZFlkQ1JFUkVSR2JHQkJoWmxkVGNlRW50cTNzSFNESHRLTVI3MzBudktNaGcwM1k5SUhNemZWQkVSTFdGVEFHNHRnYlN6MVIzSkVSRVJFUmtaa3lBa1ZWSnlmMWJVdnU2enRXWUFGUG1RSXg2MDZpdVFwTlFRTkhSeEFFUkVkVStna2NQaUJsbmpWcUdUa1JFUkVTV2d3a3dzaXFXTkFOTWpQa1lLTGdydVovZzlUU0VvTmROSHhBUlVXM2swUk1vVGdkeWIxWjNKRVJFUkVSa1JreUFrVlZKeVRNOEFlWmtYd2ZPOXU1bWpLWUNHV2NneG9kSjcrZmdBNkgxVjREQVI1ZUl5QlFFOTY2QVlBc3hnOHNnaVlpSWlLd1ozNkxKYXVRWFp5R3ZLTlBnOXQ3T0Rjd1lUUVZVK1ZCSHpUU2lvd0NoOVRlQXZaZkpReUlpcXJWa0xvQmJPNENGOEltSWlJaXNHaE5nWkRWU0pDNS85SGFxYjZaSUtpYmVXZ0xreFVydUp6U1lDc0d6bHhraUlpS3EzUVNQSGhCVGp3RmljWFdIUWtSRVJFUm13Z1FZV1kxVWlRWHdQWjBEelJSSkJSNWVnUGozTjlMN3lSdEFhRExmOVBFUUVSRUVuOEZBY1RyRTlGUFZIUW9SRVJFUm1Ra1RZR1ExcE5UL0FnQ3Z4ejBEVEYxVXN2VFJpSjNHaEphckFGc25Nd1JGUkVTbzB4R1FCd0lQZGxkM0pFUkVSRVJrSmt5QWtkV1F1Z09rMTJPZUFTYmUrUlRJdVNHNW54QXdqa3NmaVlqTVNvRGdPeHhpOGo0dWd5UWlJaUt5VWt5QWtkV1FrZ0NUMmRoRDRWRFhqTkU4SWpzSzRwM1YwdnM1MUlYUWJLSHA0eUVpSWkyQzczTkFVUnJFNUYrck94UWlJaUlpTWdNbXdNZ3FGS3NLa1ZtUVpIQjdUNmNBQ0lKZ3hvaktFSXVoanBvQmlFckpYWVVubGdNeWhSbUNJaUlpTFc2dFMzYURUQWlyN2tpSWlJaUl5QXlZQUNPcmtKYVhBRUEwdUwyWDgrT3IveVhHZmdsa1haSGNUL0FkRHNIbkdUTkVSRVJFdWdRSURWNkZtSFljeUkycDdtQ0lpSWlJeU1TWUFDT3JrQ0p4QjBndnA4ZFUveXMvQWVMdEZkTDcyZFdCMEdLcDZlTWhJcUp5Q2I0aGdMMG54TGl2cWpzVUlpSWlJakl4SnNESUtxUkszUUh5TWMwQUUyOHVCTlNGa3ZzSnpUOEI3TDNORUJFUkVaWEx4aDVDZzZrUTczMEg1TVZXZHpSRVJFUkVaRUpNZ0pGVlNKRzZBNlRUWTBpQXBaK0crT0FueWQwRXo3NFEvTWVhSVNBaUlxcU0wT0Exd040YjRpM093aVVpSWlLeUpreUFrVlZJbGJnRTB0TXB3RXlSL0krb2d2cjZQT245YkowZ3RQd1V3R01xMEU5RVJOcHM1UkNheklONGZ4ZVFjYmE2b3lFaUlpSWlFMkVDakN5ZVdsUWhMZStld2UzZEhMMWhaK3RveG9nQThlNVdJUHVxNUg1QzAvY0IrZU1yMEU5RVJMb0UvK2NCUlR1b3I3d0JLSE9xT3h3eUVhVlMrbTdNWkZsNGo0bUlxQ0pNZ0pIRnk4aS9EN1ZvK0E4OFpsLytXSndKTWVZLzB2dlZlUkpDNENUVHgwTkVSTklJdHJCcHN4WW9Tb1o0ZlI2azdESmNrOFhIeDJQR2pCazRlOWE0bVcwblQ1N0V5cFVyeXoyL2JkczJiTml3d2Rqd2tKNmVqcVZMbCtMMjdkdVMrLzc2NjY5WXRHZ1JNak16OVo2L2Z2MDZKa3lZZ01PSEQxZDZyZGpZV096WXNRUEZ4Y1dTNHlEek1lVTl0bFRXL0F5YlExWldGa1N4L1AvL1RrbEpRVjVlM21PTTZCOTc5KzdGblR0M3FtVnNvdHBNVnQwQkVGV1YxT1dQNWk2QUw5NWVEaFNuUyt3bHdPYUo1WUJnYTVhWWlJaElJcWVHRUpvdmdYaDFOdUFZQUtIeGUyWWI2dEtsUzFWNkVXcmN1REhhdEdsVGFUdFhWMWVrcEtSZzZkS2xXTHQyTGVyV3JTdHBuT3ZYcjJQLy92MllNMmVPM3ZPUmtaRm8wcVJKdWYyenM3T2hWcXZMUForVWxJVERodytqYytmTzhQTHlxakFXTnpjM0NNSS81UUorL3ZsbjVPVGtRS0ZRNkcwZkhCd01BRmkzYmgyNmRlc0dKeWVuY3E4ZEV4T0RqUnMzWXNpUUliQ3pzME5DUWdJbVRkTCtCVlZZV0JnQ0F3UFJ2MzkvbmY2bDU4aTBUSFdQLy9qakQ5eTZkYXZLOFR6Ly9QT2FyL2tNbHpEMkdWYXBWRWhPVGtaQ1FnSnUzYnFGbXpkdjR1Yk5teGcvZmp3R0R4NXN3Q2ZUNzlNRmtvOEFBQ0FBU1VSQlZQMzMzMGRhV2hxMmJOa0NHeHZkZVI4dnZ2Z2l4bzhmandrVEpsUjRIWFBjMzlXclYyUEtsQ2xvMkxBaEFDQWhJUUdYTDE4MjZIcERoZ3pSK2o0dUxnNnZ2dnFxVWJHdFdiTUdUWnMyTmFvdmtTVmlBb3dzbnZRQytHYjhvVFRuQnNSNDZiODVFd0xHQWE2dHpCQVFFUkVaU3dqNE41QjNxK1FYRzdhT0VJSm53aHcxR284ZE80YTllL2NhM1Q4a0pNU2dsMmQzZDNlODg4NDdDQTBOeGNXTEY2djBZdm1veE1SRXBLU2s0Ti8vL25lNWJjYVBINC9jM054S3I3Vmt5WkpLMjBSRVJNREZ4UVZBeVV2OXpaczNNV1BHREFpQ29EZGhWZGJ3NGNOMWpoMDhlTERTTWIvOTlsc0F3RXN2dmFSMWZPblNwZkR6ODlON2prekRsUGY0MUtsVFZYcmVTcFZOZ1BFWjFtYm9NM3o4K0hHRWg0Y2pLU2tKS3BVS0FPRHM3SXpnNEdCMDc5NWQ4MXhGUlVWVmVDMHZMeS80K3ZwcUhjdkl5RUIwZERSR2pCaWhOL2tseGVPNHYxRlJVVmk5ZXJWQjEzczBBVlpxM3J4NUZTWXd5NHFMaThQSEgzOXNVRnNpYThJRUdGbTgxTHlha2dBVElWNFBCVVNWdEc0eVZ3aE5GcGduSkNJaXFnSUJRdE1QQWJVSzRzMUZRT1lGQ0MxWEFmYWVKaC9KenM0TysvYnQwem4rMVZkZklTSWlvdHdFamI0WlNNZVBIOGVpUllzcUhHL2x5cFhsTG9VeUpCbjBxTjkrK3cyMnRyYm8wYU5IdVczKys5Ly9Wamg3SkRFeEVUTm56c1M4ZWZQUXNXUEhDc2R6ZG5iV2ZQM2pqei9DdzhNRGd3WU4wbW9URmhaV2FkejM3OS9IZ2dXRy9SdnM3Kyt2OTdpUGowKzU1OGcwekhHUER4NDhpUFQwZEJ3K2ZCaXRXN2RHOCtiTkRZcGw1Y3FWMkw5L3Y4NXhQc1BTbitIR2pSdWphOWV1cUZldkh1enQ3ZkhwcDU5aTFxeFo2TnUzcjFiYk45OThzOEpyaFlTRTRQWFhYOWM2ZHVyVUtRQkFuejU5OVA0WmwvMU0vLzN2Zi9XZUsvdm5hTXI3cTgvZ3dZUDFKalFMQ3d1eGVmTm16VFB3Nk9jc3k4YkdCcmEyaHEwbXFXcFNrTWhTTVFGR0ZpK2xoaXlCRkpOL2haaDJWSEkvb2RFN2dIM0YwOFNKaUtpNkNCQ2Fmd3c0QlVHOCtSSEVVOTBoMUgrMVpIYVlnMi9sM2F2UjZOR2pKU1ZtamgwN2hrdVhMbW0rajRtSjBmcit4bzBiQUlDZE8zZnFqSFA0OEdHb1ZDcU1HalZLNzdWYnRteUp6ejc3REFCdzRNQUJMRisrdk53NHlwczk4czQ3NzJEQWdBRmF4eElTRW5EOCtIRk1tVEpGczF5eGxOUmxpQnMyYkVCNGVMam0rNUNRRURnN08rT0xMNzRBVVA2TGJFVXprYWpxVEhtUEgzWCsvSG1zVzdjT0N4Y3VyR3FZWm1IdHozRFRwazAxeSs4U0V4TXIrbWpvMDZjUG5udnVPWjNqTTJmTzFOdisxMTkvUmVmT25kR2lSWXR5RTZXVEprM0NzR0hETUdMRWlBckhyaTZYTGwzQ3lwVXI4ZURCQXd3ZE9oU3Z2UEpLaGN1My8vTWZJMm9RRTlVeVRJQ1JoUk9SbXB0UWViUC9zYmVWdzlYQjlMKzVoN29JNG8xUTZmMmNHa0tvUDluMDhSQVJrUWtKRU9xL0FzR3JIOFRvdVJCdkxZRjRleG5nMWc2Q3ZENGdENFFRTUFGd0NxcnVRTFU4OWRSVGFOWEs4T1gxOGZIeFdpL0xWNjVjd2JwMTYzVGFQWG9zTURBUThmSHg2TjI3TnpwMzdxdzUvdnZ2ditQNDhlT1lOV3NXZkh4OGRLNVROdGtFbEx3QXYvbm1tNWc3ZHk3YXQyK3ZkVzdzMkxGNlk5NjZkU3ZjM2QweFpNZ1FuRDkvSHFHaG9YanR0ZGNBbEJTNHJreEdSb2JtNjc1OSt5STRPQmhYcmx4QlpHUWtacytlclZsbVdUb1dVRExqdzlIeG45MmtseTFicGtsU3JGbXpCbks1dk5KeHl5UGUyd2JrRzc2enRjVVFBTUZ2akZIUGlDbnZNUUM4OE1JTG1wazIwZEhSQUVxV0ZpWWxKUmtVejlDaFE4dGRnbVpxdGVFWk5wUzd1enRhdEdoaFVOdlkyRmhjdjM0ZHExYXRnaUFJRlNaS0ZRckZZNnZaRnhzYmk2dFgvOWtsUGpvNldyTzBzdXpmcVp5Y0hLeGJ0dzc3OSs5SHc0WU44Zm5ubnhzMFE1RkxJSWtxeHdRWVdiU3N3bFFVcVF6ZnZhVms5cGZwNjdlSWYzOEQ1TVZKN2ljMFh3VFkySnM4SGlJaU1nT25JQWdkZDBESWo0ZDRienVRK1R2RXJNdEE4ajdBdVRHRUtpVEExR28xRGh3NG9ITThQcjVrbWIrK2MrYjIzSFBQYWMyNEtKMGg5ZWhTbjlJWkdON2UzbHF6TzJKaVl1RGc0RkJ1c3VEUll1WlpXVmtBQUNjbnAzSUxuWmQxNDhZTkhEMTZGTE5uejRaTUpzT09IVHZnNysrUHRtM2JBaWdwY0MxRm8wYU4wS2hSSTZoVUtrUkdScUozNzk1d2NYSFJ6RGp5OXZhR2pZME5GaTVjaURsejVtRGF0R2tBU2w3TVM0dVI5KzdkRzE5KytTVSsrdWdqU1dPWEVtK3ZBUElOLzhXZVJYRU1rUHlNbVBvZUF5VkxWa3VUT2FVSnNQSm1FZWt6Wk1nUXpKbzFTK2M0bjJIcHovQkxMNzJrTS9OcjhlTEZXTHg0c2VaN1k1WnovdkRERHdCS25tbWdwSGgvZWJ1SFBuejRVR3RXSVZEeXVkemMzTFNPbWVMKy92bm5uL2o2NjY4MTM1ODRjUUluVHB3QThFOEM3TlNwVS9qODg4K1JtNXVMeVpNblk5U29VUVl2YXpTazlocFJiY2NFR0ZrMEtiTy9BTURUS2NEMFFSUW1RYno5cWVSdWdtZGZDTjRES205SVJFUTFpN3krWmxkSVUvMUtSYVZTVmJpa3FLSnoxZW5BZ1FPSWpvNkdUQ2JUbVVIejRNR0RDcGR2UFZyUHFkUUhIM3hnME5nM2J0eUFLSXBZdFdvVlZxMWFCUUQ0NUpOUFlHZG5CNkJrMThES1pHUmtZTk9tVFJXMktkMnRidCsrZldqYnRpM1MwdEp3N2RvMXpVditnUU1ITUhqd1lJaWlpTk9uVHlNdnovQmZ6RDNLcHRlZlJ2ZTFSdWE4eHdVRkJZaUxpME9yVnEwUUVoSmljRXpsL1ozbU0vd1BRNS9ocFV1WFFxbFVBZ0EyYmRxRUV5ZE9ZT3JVcWVqU3BZdUIwZXQ2OE9BQkRoOCtySFVzTWpJU0d6ZHUxTnYrNTU5LzF2bDdOSEhpUkozTkFFeHhmOHNtSlB2Mzc0OHBVNlpnOU9qUkFJQzh2RHg4K3Vtbk9INzhPQUlEQS9IMjIyL0QxOWUzM0tXaC92Nyttc1NZbTVzYlJvMGFoUkVqUm1qdERLcFVLckZ3NFVJRUJRWGhsVmRlMGVxZmtwS0NYYnQyd2QzZHZkSzRpYXdKRTJCazBkTHo3a3BxNytWayt2cGZZc3hpUUZYNWpqaGFCRnNJelQrQk9XYWpFUkdSNWJHenM4TlBQLzJrYzN6ZHVuWFl2WHMzSWlNajlmWjc5dGxuelIxYWhiWnUzWXJHalJ1alNaTW0rUE5QN2VSTlRFeU0zcDNQdW5idGlqVnIxbWk5cUFFVkY5Qk9Ta3JTMmVYdDZhZWZSb01HRGVEbTVvYUZDeGNpSUNBQVhicDAwY3pJTUdRcG9sd3VyN0FJZm41K1BoUUtCVWFPSElrMWE5WkFxVlRDenM0T3p6NzdMQUlDQXZEeXl5OWozYnAxbXBwS1BqNCttRHQzYnFYamttSE1lWTl2M3J3SnRWcU5ybDI3b2xldlhsV09sYyt3OUdlNGRKZkg0dUppemRpZW5wNVZXcEs0ZWZObXpZNlNqL3JsbDErMFpsUDE3OThmTDczMEVzYU5HNmQxVEI5ejM5Lzc5Ky9qK1BIakFFcnEzczJmUDcvQzl1SGg0ZkR3OE1ESWtTTTFNKzlLWjc0OTZ1elpzOWl4WTRmZWM2VjlqSmxwUjJTSm1BQWppNVltc1U2R3lRdmc1OTZDbUxoZGNqY2g4R1hBcFpscFl5RWlJb3VrVXFrZ2lpTHM3WFdYeEpmdTFLWHZYR1ZPbno2TnVMZzRnOXZIeHNaS0htUDY5T253OGZIQlgzLzloZjM3OXlNOVBSMGVIaDVJU2twQ1dscWFUczJlbEpRVUZCUVVRQzZYYTE3YVNtVm5ad01vbVFueDZEbTVYSTZIRHgvQzFkVVZnbER5eXlNWEZ4ZTBiZHNXZS9mdVJVcEtpbWJaVkhGeE1XUXlHUklTRWd3dVVLL3Y1ZS9nd1lNSUR3L0gxcTFiTVhYcVZFeVpNZ1ZaV1Zsd2RuYUdURmJ5SS9Tenp6NkxIajE2UUM2WEczV1BxR0xtdk1mWHIxL1hmSDM1OG1WSmNiVnMyVkx6ZHdEZ00xeEs2ak5jNnNpUkk4akp5UUZRVXNqLzNyMTdXa2twUTEyNWNnV0hEeDlHMzc1OWNmUm94UnRUbGU1bWFjanlRblBkMzdMOC9mMnhZc1VLcUZRcWhJYUdZc0NBQWVqYnR5L1VhalhtenAyTElVT0dvRmV2WGpoMTZoUWlJaUkweWQ4dnZ2aWkzSVFmRWVsaUFvd3NtdlFaWUtZdGNpbmUrajlBTEg4N2FMM3MzRFZMWjRpSWlGUXFGUndjSEV4MnZlTGlZZ0M2TzcwWlk5dTJiZGk4ZWJQV3NiSXpKTmFzV1lPZ29DRE5DKzNwMDZjeFpNZ1FuRHg1RWdCMENtRXZYNzVjWjViSm8xYXZYbDN1dVo5Ly9sbHIxazlLU2dvMmJ0eUlGMTU0UWJOVUt6OC9YK3RsTkN3c0RQZnYzOGVDQlF2Sy9Sb29TWUpjdW5RSnYvLytPNENTWlZOUFBmV1U1anJKeWNrWU4yNGNGaTllakNlZmZGSnpmTlNvVVpnMWE5WmpLNHhlMjVqeUhwZFZtcURac0dHRDVKaDI3OTZ0a3dEak0vd1BLYyt3S0lyNC92dnYwYmh4WTl5NmRRdkp5Y2s0ZGVvVUNnb0tNSG15dEkyaWpoOC9qbTdkdXFGYnQyNTZFMkFKQ1FtYWhGZGhZU0dBa3FUZG96WEFIbVhxKzZ1UFhDNUgyN1p0Y2VyVUtSUVhGMlBvMEtGbzFLZ1I0dUxpb0ZhcjBhVkxGN1J0MnhiUjBkRVFCRUd6RVVmcE0xSFpaeWpQNDlvQWdLaW1ZQUtNTEZwNmZzVmJKbXNUNE9GVXozU0RaMStGK0NCQ2NqZWg4WHVBSGRmYkV4RlJpZno4Zk5qWTJHaVd2NVJWV3Y5RjM3bnlsTTZrMkxCaEF4bzBhR0J3djYrKytnb1JFZnIvWFh1MDZQZmZmLyt0dFJ5b1FZTUc4UFB6dzVFalJ6Qmt5QkFjT25RSUFRRUJDQW9LMHVxM2JObXljc2N2bmMyemFORWlkTzNhVmV2YzRjT0hzWFRwVXExalJVVkYrT1NUVDZCVUtxRlFLQkFlSG83TXpFd0VCd2ZEMWRWVjA2N3NDMTU1WDVlT2tacWFDbjkvZjhURXhPQ3p6ejZEaTR1THpwSW9mVXVUVnE5ZXJYbnBEd2tKd2V1dnYxN3U1eVREbWZvZWx6Vml4QWpKU3grWExsMkt1M2Z2Nml5OTVETmNRdW96REpUTXpJdVBqOGRiYjcyRlR6LzlGS05IajBaVVZCVEN3OE5oWTJOajhBdy9BSGptbVdlZ1VDaktuZEgzNnF1djZoemJ1WE5ucFlsR1U5L2ZSNmxVS3RqYTJrSVVSV3pidGcxUFBQR0Vwb0QvK2ZQbllXdHJxOWtOTkQ4L0gzSzVYR2NXblpRL3A3SWVYUlpLWk8yWUFDT0xKWXBxWkVoSWdDa2NmU0F6NFk2TDRpMGpkbHB4YVFZaGNLTEpZaUFpSXN1WG5aMk43T3hzTEZxMHFOdzJGWjE3VkZwYUdnQ2dUcDA2a3VKNDdiWFhNSFhxVkwzbkhwM2RkUDc4ZVoxNk9JTUdEY0ttVFp1d2VmTm0zTHAxUytkbHM3emFPbzk2Ly8zM3l6MDNiTmd3QU1Ebm4zK09vS0FnM0x4NUU4N096dmo1NTUvaDd1NnUrYy9MeTh1Z3NjcWFNMmNPZ0pLaTRNZU9IZE1jRHdzTEF3Q2twcWJpM1hmZnhadzVjelF2bzBESmkrZUVDUlBRcDA4ZkFOQkt6RkRWcUZRcWs5N2pzcnk4dkl5NmhwT1RrMDd5Z2Mrd05pblA4T2JObTlHeVpVdXRXbVBUcDA5SFdsb2FFaE1USVlxaVFXTUNRSEJ3c043anp6Ly9QSjUvL25ta3BhWEIwOU1UQUhEaHdnWE1uVHNYeTVjdlI3dDI3VFJ0eDR3Wm81UGdOUFg5TGZYZ3dRTjg5ZFZYK1BQUFA3RisvWHJzMnJVTE1URXhXZ1gxRHgwNmhMWnQyOExKeVFsQXlmTFM4bXJmU1ptSnVuLy9mcXhjdVZKeXpFU1dqZ2t3c2xnUEM1S2hVaXNOYnU4aEwzOFhHK21EWDRTWS9Jdmtia0x6VHdDQmp4MFJFZjBqTFMwTjdkcTFRMmhvcU02NXpaczNZKy9ldmVVV054NDFhcFRPc1lTRUJNME9oVklJZ2xDbG1RQkRoZ3hCZUhnNHRtM2JCbGRYVjUwWHNkSkVVbmxLbDZyTm1qVUxiZHUyMVRwMzVzd1pyRisvSGw5OTlSVWNIUjFSdDI1ZDJOdmJZOCtlUFZwTDBZQ1NKVnIxNnYwejQ3dnNTM3Q1WDFla2RCWlI2Wkk3THk4dm5abEY3dTd1WEVwa0JuSzUzS1QzT0RFeEVUZHUzREFxbHI1OSt5STNOeGN1TGk0NjUvZ01sNUQ2REs5ZHV4WXBLU21ZTjIrZXp1ZVlOMjhlYkcxdGRaS054bHErZkRrdVhyeUlyNy8rR25YcTFNR3RXN2NBNkNiTnZ2LytlNTIrcHI2L2x5NWRBbEN5SE5URnhRWERoZzNEaFFzWHNHSERCanp6ekRPYWhOeUZDeGR3NTg0ZHJTVzh1Ym01Y0haMjFqdFdSa2FHd1VzaDA5UFREV3BIWkczNEprNFdLMTFpQVh4VExuOFVZeFpMN2lONDlvSGcyZGRrTVJBUmtlVlRLcFc0Zi84KzJyVnJwL2RsMTg3T0RnQWt2UWhmdjM1ZHMzem1jWEp6YzBPTEZpMXc0Y0lGUFBua2s1b1pDNlVDQXdPUmxKU0VvcUlpbzhjSUNBalFtdjN3YUdJa1BUMGRmLzMxbDlaTHB6SDFvVXFWZlpsTVRVM1YvTytqTDVtUHZuajYrdnBxN2gxVmpTbnY4Y1dMRnl1c1QxV1J2bjM3SWlzclN5ZGh3bWRZbXJMUDhMVnIxOUMzYjErMGJ0MWFzNVN3bEtscmJvV0VoT0RZc1dPWVAzOCsvdS8vL2c4blRweEFnd1lOS3IwdnByeS81ODZkdzhhTkczSG56aDE0ZTN0ajFLaFJHRHg0TUM1ZnZvd1BQL3dRVFpzMnhSdHZ2S0VaOTV0dnZrRmdZS0RXVXQzczdPeHlFMkJidG16QmxpMWJLbzJEcURaakFvd3NWcHJFQXZnbW13R1dmaHBpMm0rU3V3bE41bFhlaUlpSWFwVWJOMjVBcVZTYTdHVTNOallXcWFtcEdEUm9rRW11SjhYbXpadHg0Y0lGT0RrNTRjaVJJMmpac3FWbXVWT3BoUXNYSWlZbXBzTHJHSnFndUg3OU9zNmNPWVBFeEVUY3UzY1A5KzdkUTE1ZUhnQm9MV2t5cGo1VUtYMTFkZlF0RzNyMHhmT2JiNzZwbGdTR3RUSDFQZTdmdjcvV3hnWlM1T1RrUUtsVXd0MWR1NDRybjJGZGhqN0Q0OGFOUTh1V0xRMXFtNUdSZ2Vqb2FJUGE2dE80Y1dPRWhvWmk0Y0tGbURScEVqSXpNdzBxc20vSys1dVRrNE9DZ2dMTW1UTkhNenR4MjdadDJMWnRHMXEwYUlIRml4ZHJacHF1WGJzV2NYRnhXTHAwcVdhblNhQWtBYVp2bWZYNzc3K1BKazJhd05mWEY3Ly8vanU2ZE9rQ1FSQ3djK2RPYk5pd0FiLysraXVBa2swT09uVG9nSWNQSCtMR2pSdGExeWFxRFpnQUk0c2xyUUErNEc2U0JKZ0k5UzBqWm45NUR3QVVIVTB3UGhFUldaUFNXbE9QN3JSbXJBTUhEZ0FBdW5mdmJwTHJsYXBvdWFCYXJjYmF0V3V4YTljdWRPellFZSsrK3k3ZWZ2dHRmUEhGRjBoT1RzYkxMNytzV1piMTFWZGZsWHNkcVFXMDc5MjdoKysvL3g0Tkd6WkVpeFl0RUJJU29pbGszNkJCQTZOM1JTdnI0TUdEbXErenM3UHgyMisvb1c3ZHV1amN1VE9Ba2hmYThQQnc5T3JWQzAyYU5LbnllS1ROMVBmWXdjSEI2SmxGcDArZkJnRDQrUGhvSGVjei9BK3B6N0NVei9qYmI3L2h0OTkrTTdpOVBsMjdka1gvL3YyeGYvOStBQ1hKcmJpNE9KMUMvMldaOHY3Mjd0MGJmZnIwMFNTZGNuTnpjZTdjT1F3WU1BQXpaODdVSkw5Mjd0eUpuMzc2Q1NFaEllalk4Wi8zaDZLaUl2ejk5OS9vMmJPbnpyVzdkZXVHdzRjUFk4R0NCVWhJU01DQ0JRczBkUWxMeGNURTRPT1BQNGE5dlQxNjllcUZnUU1IbW15SktaR2xZQUtNTEZhNjFCbGdKbGdDS2FZZUJUTE9TdTRuTk9ic0x5SWkwcGFWbFlWZmYvMFZ6WnMzMTJ4bFg1SFNZdENsTHl5bHN5RktsK0NrcDZjak1qSVN6WnMzUitQR2pVMGE2enZ2dktQM3VMMjlQZWJQbjQ4TEZ5NmdjK2ZPK09DREQrRGc0SUFWSzFiZ3ZmZmVRM2g0T0M1ZXZJZzMzbmhENzB5UHVMZzR5T1Z5eUdReVRZTEIwZEZScDEyblRwMndhdFVxclhNOWUvWkVqeDQ5TkFtTk8zZnVZT1hLbFpvbFJJWklTVW5STExHN2MrY09zck96RVJVVkJhRGt6elVqSXdQbnpwM0RtVE5uOFB2dnY4UFoyUm5qeG8zVDZoOFRFNFB3OEhENCsvdGp3SUFCNk4rL1A3eTl2UTJPZ2NwbjZudHNpTXpNVEt4ZXZSb0toUUp5dVJ4MmRuYkl5c3JDMGFOSEFRQTlldlRRdE9VelhMVm5XSXFubjM0YVk4YU0wVGsrYmRvMGcvcGZ1M1lObXpadHdxVkxsOUNxVlNzRUJRVmgvLzc5T0hIaUJKbzFhNGJ1M2J1alZhdFdhTlNva1dicHA2bnY3NlAxMlp5ZG5mSFpaNTlwenF2VmFvU0ZoU0U4UEJ4ZHUzYkYxS2xUc1dMRkNqZzVPY0hlM2g1UlVWSEl5Y2xCcDA2ZE5OZElUVTFGWkdRa0lpTWprWm1aaVI0OWVtRGF0R2xvMXF3WmNuSnljT2ZPSFUzQ3JVbVRKdGkrZlRzT0hEaUFmZnYyNGRkZmYwVkFRQUFHRFJxRVVhTkdjVGRJcWhXWUFDT0xsWlluc1FaWWxXZUFpY2JWL3FvN0ZIQnJYY1d4aVlqSTJvU0hoeU12THcvUFBmZWNRZTBMQ3dzeGZQaHcyTm5ad2RiV1ZyTVVySFJId2syYk5pRS9QeDhUSmt3d1dZdytQajVvMmJJbEJnd1lvSE11TFMwTlU2ZE94Y09IRHhFU0VvS3BVNmRxWHFBOFBEeXdldlZxTEZ1MkRLZE9uVUpZV0JnKy9mUlRuV3Y4NXovL1FWeGNuT2I3dW5Ycm9ubno1anJ0RkFxRlRvMmQwdGtTcGVMaTRoQVlHSWpCZ3dmcjlQZjA5TVQ4K2ZNMW4ybjI3TmtZTUdBQVJGSFUxTmM1Zi80OE5tellBS0JrZVoxYXJjWmJiNzJGaElRRXRHalJBbSsrK1NiNjlPbWpOVzV3Y0RDV0xsMktwS1FrUkVaR1l1Zk9uZGkrZlR0KytPRUhrOWN3cW8xTWZZOE5vVkFvY1BueVplVGs1R2p0UU9qdDdZMVhYbmxGYTBZT24rR3FQY05TS0JRS281WWhIamh3QUQvLy9ETnUzTGdCSnljblRKNDhXWlBzR1RseUpIYnYzbzFEaHc1cEN2d0xnZ0NGUW9GMjdkckIyOXZicFBkWG43SzFBcytjT1lQdzhIRDA3dDBiYytmT2hhMnRMZTdldll1clY2OENLSm5CK054enoybk5BTnU0Y1NOT25EaUJBUU1HWU9USWthaFhyeDYrL3ZwcnJkcUdaWmNMdTd1N1krellzUmd6Wmd6T25UdUhpSWdJL1Bubm54ZzdkcXhCbjVISTBnbWlsTDFsaVdvSVVWVGprNk9Eb1JZTjJ3WFN4ZDREYi9YY1diVXhrL2RCL0ZQcUR5UUNiTHFmQUZ4MGZ4QWdJcUxhTFNrcENkOTg4dzArK09DRGNwZWhuRDE3RmxGUlVacGFOWnMzYjBaR1JnWlVLaFZzYlczUnJsMDc5TzFic3NGS2ZIdzhJaUlpTUd2V3JNZjJHWDc0NFFmVXExY1AzYnAxSzdmTmdRTUgwS1pORy9qNit1cWN1M1RwRWxKVFU2RldxK0hvNklnT0hUcm8zV1hQVUdWM1NDc3RYcTJ2MXBjb2lraE5UWVZjTHRlTWw1bVppWVNFQkRnNk9pSTRPQmd5bVF3UEhqeUFTcVhTMm5Hd0lnVUZCWWlPampiWmNqalNWWlY3TEpWU3FZUktwWUlnQ0RySk9JRFBNR0M2WnpnOVBSM0xseS9IQ3krOGdEWnQybWlkZS9qd0lSd2NIUFRPSHROMzd2ang0MWk2ZENsMjdkcUZLMWV1NFBQUFA4ZWdRWU13ZlBod3ZiR3BWQ3BFUjBmajBxVkx1SDM3TmxKVFV6VTdQcHJ5L2hyaTBxVkxXZ2tyb09UdmN1bjFIbzBqT3pzYm9pakN6YzFOY3l3aElRRlhyMTZGS0lwd2RYWEZrMDgrV1dGQ1hxbFVTcG9sU1ZTVENaV3M2MlVDakN4U1p2NERyRDc5YjRQYjE2L1RDaTkzTkc3WEh3Q0FxSUw2ZEI4Z1IxcnhUY0Z2RklRMjN4Zy9MaEVSRVJFUkVSRlZxcklFR0xkOUlJdVVuaTkxK1dQVjZuK0pEM1pMVG41QnNJWFErTjBxalV0RVJFUkVSRVJFVmNjRUdGbWt0TWRaQUY5VVE3eTlUSEkzd2Y5NXdLbWg4ZU1TRVJFUkVSRVJrVWt3QVVZV0tWMWlBWHozS2hUQUYxTitBWEp2U2VzazJFRm85SmJSWXhJUkVSRVJFUkdSNlRBQlJoWkoraEpJWXhOZ0lzVFl6eVgzRWdMR0FmTDZSbzVKUkVSRVJFUkVSS2JFQkJoWnBEU0pNOEE4bkl4TWdHWDhEbVQrSWEyUGpUMkVobk9NRzQrSWlJaUlpSWlJVEk0Sk1MSTRhbEdGalB6N0JyZVgyN25DVWVacTFGaGk3QmVTK3dpQmt3QkhQNlBHSXlJaUlpSWlJaUxUWXdLTUxFNVdRUXJVb3RMZzlrYnZBSmx6QTJMS3I5TDYyTmhEYURqTHVQR0lpSWlJaUlpSXlDeVlBQ09MazViL2VIYUFGT1BXU080ajFIc1JzUGMyYWp3aUlpSWlJaUlpTWc4bXdNamlTTjBCMHFnQytBWDNJU2J1bE5oSmdCRDBodlN4aUlpSWlJaUlpTWlzbUFBaml5TTFBZVp1UkFKTWpGOExpTVdTK2doMWh3Sk93WkxISWlJaUlpSWlJaUx6WWdLTUxFNTZ2dFFkSUNVdWdWUm1RVXpZTEswUEFDRjRodVErUkVSRVJFUkVSR1IrVElDUnhaR3lBeVFndlFpK21QQXRvTXlSMUVmdzZBRW8ya3ZxUTBSRVJFUkVSRVNQQnhOZ1pHRkVaQlk4TUxpMXZhMGN6dllLd3krdkxvTDQ5emZTdytMc0x5SWlJaUlpSXFJYWl3a3dzaWk1Ulprb1ZoVWEzTDVrK2FOZ2NIc3g4WHVnTUVsYVVLNVBRUEI2V2xvZklpSWlJaUlpSW5wc21BQWppeUoxK2FPNzNNL3d4cUlhWXR5WEVpTUNoS0Faa0pKa0l5SWlJaUlpSXFMSGl3a3dzaWlaQmRKbVo5Vng5RFc0clpoNkJNaTlKUzBneDNvUS9FWkk2ME5FUkVSRVJFUkVqeFVUWUdSUk1pWE9BS3NqTnp3QmhvU05FcU1CaEtEWEFNRk9jajhpSWlJaUlpSWllbnlZQUNPTGtpR2hBRDRnWVFaWS90OFFVdzVKQzhhdURvU0E4ZEw2RUJFUkVSRVJFZEZqeHdRWVdaVE1mS2tKc0xvR3RSTVR0Z0FRSlYxYkNKd0UyRHBMNmtORVJFUkVSRVJFang4VFlHUlJKQ2ZBNUFZa3dOUkZFTzl0bFJhSWpUMkVCcTlLNjBORVJFUkVSRVJFMVlJSk1MSVlvcWlXVkFSZmJ1Y0dlMXVueXErYjlETlFsQ1lwRnNGdkpHRHZMYWtQRVJFUkVSRVJFVlVQSnNESVltUVhwa0V0S2cxdWIyajlMekUrVEhJc1F1RExrdnNRRVJFUkVSRVJVZlZnQW93c1JxYlVBdmlHN0FDWmZSWElQQ2N0RUxlMmdLSzl0RDVFUkVSRVJFUkVWRzJZQUNPTGtaRi9YMUo3UXdyZ2l3bEd6UDZxUHdtQUlMa2ZFUkVSRVJFUkVWVVBKc0RJWXBoOEJwZ3lDMkxpVG1sQnlCUVFmSitUMW9lSWlJaUlpSWlJcWhVVFlHUXhKTzhBV1VrTk1ESHhlMENWSittYVFyMFhBRnU1cEQ1RVJFUkVSRVJFVkwyWUFDT0xrU0YxQmxpRlN5QkZJNHZmVDVUY2g0aUlpSWlJaUlpcUZ4TmdaREV5cGRZQWs1ZWZBQlBUVHdPNU55VmRUL0RzQlRnM2x0U0hpSWlJaUlpSWlLb2ZFMkJrRWRTaUVsbUZLUWEzbDl1NXdkN1dxZndHQ1p1a0J4RTRTWG9mSWlJaUlpSWlJcXAyVElDUlJYaFlrQUpSRkExdVgySDlyNkkwaUVtUjBnSnc4SVhnTTBoYUh5SWlJaUlpSWlLcUVaZ0FJNHNnZmZsaitRa3c4VUVFSUJaTHVwNFFPQUVRWkpMNkVCRVJFUkVSRVZITndBUVlXUVJURnNBWDcrMlFOcmhnQ3lGZ2dyUStSRVJFUkVSRVJGUmpNQUZHRmlFelgySUNyTHdaWURrM2dLeExrcTRsK0R3TE9GU3dwSktJaUlpSWlJaUlhalFtd01naVpFcWVBYVkvWVNVbWhrc2ZQUEFsNlgySWlJaUlpSWlJcU1aZ0Fvd3NRbVora3FUMmVwZEFpaXFJaWQ5TEc5aXhIZ1NQbnRMNkVCRVJFUkVSRVZHTndnUVlXWVNzd21SSjdldklkUk5nWXZvSm9GRGFURExCZnpRZzhERWhJaUlpSWlJaXNtUjhzNmNhVHhUVnlDcE1OYmk5M000VjlyWk91aWVrRnI4SElQZy9MN2tQRVJFUkVSRVJFZFVzVElCUmpaZFRsQTVSVkJ2Y1hxRnYrYU15RzJMeVhta0RLem9Dem8ybDlTRWlJaUlpSWlLaUdvY0pNS3J4SGhaSVcvN281dUN0YzB4TTJnT29DaVJkUi9BZks2azlFUkVSRVJFUkVkVk1USUJSalNjMUFhWnc5TkU1SmlaS1hQNW9Zdy9CTDBSYUh5SWlJaUlpSWlLcWtaZ0FveG92cXpCRlVuczNCeS90QS9ueFFQcHBTZGNRdkFjQ2R1NlMraEFSRVJFUkVSRlJ6Y1FFR05WNGtwZEFQaklEVEV6OFh2cWc5Vmo4bm9pSWlJaUlpTWhhTUFGR05WN1Zhb0NKRUJQRHBRMW83d25CNjJscGZZaUlpSWlJaUlpb3htSUNqR284cVVzZ0ZZNWxFbUJaZndGNXNaTDZDMzZqQU1GT1VoOGlJaUlpSWlJaXFybVlBS01hVCtvTU1OY3lOY0RFQjdzbGp5ZjRjL2tqRVJFUkVSRVJrVFZoQW94cU5KVzZHTGxGR1FhM2Q3S3ZBNW1OL2YrK0U2VW53RnhhQUc2dHBQVWhJaUlpSWlJaW9ocU5DVENxMFNRdmYzUjRaUGxqL3QrUytnditZd0VJa3ZvUUVSRVJFUkVSVWMzR0JCalZhQThMcENYQXloYkFOMnI1bzErSTVENUVSRVJFUkVSRVZMTXhBVVkxV2xhaHhCMGdOUVh3alZqK1dLY1Q0RmhQV2g4aUlpSWlJaUlpcXZHWUFLTWF6ZWdaWUZsWHBDOS9mM3B5VXdBQUlBQkpSRUZVOUIwdXFUMFJFUkVSRVJFUldRWW13S2hHZTFpUUpLbTl3dEVIZ0pITEgrc09rOXlIaUlpSWlJaUlpR28rSnNDb1JzdVNPZ1BNMFJ1QUNER0p5eCtKaUlpSWlJaUlxQVFUWUZTalBaUmFBOHpCRzhpS0F2TGlKUFhqN0M4aUlpSWlJaUlpNjhVRUdOVm9rbWVBT1hoSm4vMEZRUEJsQW95SWlJaUlpSWpJV2pFQlJqVldrU29QQmNvY2c5czcyOWVCclkzTXlOMGZBeVJHUjBSRVJFUkVSRVNXZ2drd3FyR2s3d0RwQTJSZkJmSmlKZlhqOGtjaUlpSWlJaUlpNjhZRUdOVlkyWVZwa3RxN09YcERUTm9qZVJ3dWZ5UWlJaUlpSWlLeWJreUFVWTJWWFpncXFiM0N3UnRpOGkvU0JsRjA1UEpISWlJaUlpSWlJaXZIQkJqVldGSm5nSG5aMnBZc2daUkE4QjB1cVQwUkVSRVJFUkVSV1I0bXdLakd5aTZTbGdEeksveGI4aGhjL2toRVJFUkVSRVJrL1pnQW94cEw2Z3d3OTV5L3BBM2cxcGJMSDRtSWlJaUlpSWhxQVNiQXFNYVNVZ1BNRG1vNFpsMlNkSDNCZTZEVWtJaUlpSWlJaUlqSUFqRUJSaldXbEJsZ3dlb2NDT3BpU2RjWGZBWklEWW1JaUlpSWlJaUlMQkFUWUZSRGlaSVNZTTJRSSszeURqNkFheHVKTVJFUkVSRVJFUkdSSldJQ2pHcWt2S0tIVUl0S2c5b0tFTkZFekpKMGZjRjdJQ0R3cno4UkVSRVJFUkZSYmNBTUFOVklVbmFBOUJVTDRDd1dTaHZBbThzZmlZaUlpSWlJaUdvTEpzQ29ScEt5L0xHcHhObGZzTEdINE5sTFlrUkVSRVJFUkVSRVpLbVlBS01hU1VvQ3JJbjRVTksxQlkrZWdLMnoxSkNJaUlnZW0vUG56K1BPblR1Vkhxdk14bzBiTVcvZVBPVGtTS3lWK1Q5RlJVWEl5OHVyc0UxTVRBemVlKzg5SkNjbkd6VkdTa29LMUdxMVVYM05KVEV4c2RJMlVWRlJ1SDM3dHFUcjV1Zm5JejA5M2VEMktTa3B5TTNObFRRR0VSRVI2U2VyN2dDSTlNa3VURFdvblN1SzRTZm1TN3M0bHo4U0VWRU5OMy8rZlBUcjF3OXo1ODZ0OEZoRjR1UGo4Y01QUCtDcHA1NkNpNHVMVVhFc1diSUVkKy9leGFKRmkrRHI2NnUzalV3bXc5V3JWL0h4eHgvanM4OCtnMHltLzhmTGl4Y3ZJakV4RVdscGFVaE5UVVZDUWdMaTR1S1FtNXVMeno3N0RMTm56ellvcG9NSEQycSszckZqQnpadTNDajlnMVZ3elljUEgyTHk1TWtZUEhnd1pzeVlvYmY5dVhQbnNHREJBdlR2M3gvdnZ2dHVoZGZldjM4L2lvcUtNSHo0Y0d6YnRnM2g0ZUZhNDFYa3hSZGZSRWhJQ0Y1Ly9YWERQd3dSRVJIcHhRUVkxVWlHemdCcnJKYTQvQkdBd0FRWUVSRlp1Y0xDUWl4YXRBaEtwUkxIang5SC8vNzlEZXIzYUdKbTdOaXhDQTBOeGZUcDA3Rm8wU0kwYk5nUW1abVpXbTJjbkp3d2ZQaHduRDU5R2pkdjNvU25wNmZPZFgxOGZMQi8vMzRjTzNZTWZuNStTRXhNUk5ldVhURmp4Z3cwYXRRSTlldlhCd0NFaElSZzZOQ2hlbVBiczJjUElpSWk5SjZiTld1VzF2ZHF0UnBaV1Ztb1U2ZE9oWi8zanovK3dLbFRwN1NPN2R1M0QwcWxFczgrKzZ6ZVBvV0ZoVml6Wmcxa01obU9IRG1DVWFOR29XSERodVdPc1hQblRqUnYzcnpDT0VyMTc5OGY0OGVQeDRRSkV3eHFUMFJFUklaakFveHFKRU1UWUExRmlVczZYSjhBNUlGR1JFUkVSR1FaMUdvMWxpMWJobnYzN2dFQVJvMGFoV2VlZVVadlcxRVVzWDc5ZXB3OWV4YmR1blhUT2QrOGVYT3NXclVLNzd6ekRqNysrR05NbVRJRml4Y3ZMbmZzUnhOUnBTSWpJekZyMWl5ODk5NTdrTWxrNk4rL1A3cDA2WUorL2ZwcHRWTW9GQWdNMVAvdnRFS2hLSGZjSVVPR2FIMi9mZnQyL1BqamoxaXpaZzM4L2YzTDdaZVRrNk9WQUNzcUtrSkVSQVI2OWVwVmJsSnI3ZHExdUgvL1BwWXNXWUwxNjlkanlaSWwrUExMTCtIZzRLRFROaVltQmdrSkNXaldyQmtPSERpQTJOaFlBTUNCQXdlMDJyVnUzUnArZm43bHhrbEVSRVJWeHdRWTFVaUc3QUlwUUVTd3hBUVlaMzhSRVZGTmMrWEtGVFJyMWd6Mjl2YVMrMlprWk1EVjFWV3o3RkFVUmF4Y3VSSW5UNTdFb2tXTGNPYk1HZXphdFF0QlFVRVlPSENnVnQvYzNGd3NYNzRjWjgrZVJhZE9uYkJnd1FLOVl3UUdCbUxseXBVb0tDaUFwNmNuVnF4WW9UbDM1c3daL1BiYmJ4ZzdkbXlGczZEczdPeU0rbnpHaUlxS3dwWXRXK0RuNXdlVlNvV0VoQVNkTmdxRkFtNXVianJIOSt6WmcrenNiRXljT0JFQXNHSERCcmk1dVdITW1ERUFTaEpYZS9ic3dmRGh3OUd4WTBmVXFWTUhNMmZPeElvVkt6Qi8vbndJZ3FCMXZSOSsrQUVBY09qUUlSdzZkRWh6ZlBueTVWcnQ1czZkeXdRWUVSR1JtVEVCUmpXU0lUWEFmTVVDeUtHVWRGM0IyN0FsSUVSRVJPVjVrSjJMYlJldTQzVGNmY1JuWnVQZXd4eXNHTm9UTDNZd2JKbGJXYVcxcE41OTkxMkRseW1XOWMwMzMrRENoUXZZdUhFakhCMGRzV1RKRXB3K2ZScHZ2dmttT25mdWpFNmRPaUVyS3dzclZxeEFURXdNWG4zMVZUZzRPT0RVcVZOWXMyWU5VbEpTTUd6WU1MeisrdXV3dGJYVnVYNW1aaWJxMUttak5ZdXFiZHUyQUlBN2QrNWcvLzc5OFBIeFFkKytmVFhMRGZQejgvSFRUejloNU1pUmtwTmVTcVVTK2ZuNmEzc3FsWlgvbTMvMzdsMHNYTGdRU3FVU0NRa0ptRFJwa3Q1Mkw3LzhNbDU4OFVXdFl6azVPZmp1dSs4d1lzUUlCQVFFSUQ0K0hqdDM3c1J6enowSEFEaDc5aXhXcmx5SlZxMWFZZHEwYVFDQVJvMGFZYzZjT1ZpNmRDbWNuSnd3ZS9ac1RSTHMxcTFiT0hyMEtFYU9IS2xwdjJIREJrazF3SWlJaU1oMG1BQ2pHa2NVMWNncHFueUhwR0F4VzlxRlpXNkFvcU9SVVJFUlVXMzNJRHNYOC9lZHh0NXJkeUNLUUJ0L0w3VHg4OExRSnhxaVcxRDV5K3dxMHFGREJ5Z1VDdXpkdTFkeUFpdy9QeCtuVDU5R28wYU5vRkFvY09YS0Zady9meDZ6WjgvRzRNR0RBUUEyTmpZSURRM0ZwazJic0dQSERwdytmUm8rUGo2NGV2VXE2dGF0aTA4KytRUmR1blRSZS8zZHUzY2pMQ3dNTTJmTzFGbXFlUGZ1WGN5Yk53LzE2dFhEa2lWTHRKWW5YcjkrSFpzMmJVSnNiQ3ptejUrdk9mN281MXU5ZWpWV3IxNE5BRmkvZmowQVlPdldyZGk2ZGF1a1A0ZFM4Zkh4ZVBmZGQ1R1RrNE1tVFpwZ3hZb1ZjSEp5MHB4UFNrckNlKys5QndBWU5HaVFUdit3c0RBVUZ4ZWpiOSsrU0VoSXdOcTFhK0hxNm9weDQ4Ymh4SWtUV0x4NE1lclZxNGVQUHZwSXE5Qi92Mzc5a0pHUmdiVnIxeUk5UFIzdnZ2c3VYRjFkY2Z2MmJiaTd1MlBzMkxGR2ZSNGlJaUl5TFNiQXFNYkpMY3FBS0lxVnRwTmEvMHZ3N0FrSS9DdFBSRVRTN2JsNkIyL3VQZ2ExQ016cTJSNHZQZmtFQWhURzdheFlsa3dtUTc5Ky9iQnIxeTdjdVhPbndtV0VqL3J0dDk5UVVGQ2dLZGJldW5WcmZQdnR0L0R5OHRKcWw1cWFDaGNYRjdpN3V5TWxKUVVwS1NrQWdDZWZmQkl1TGk1UXFWUjZaMzg5OWRSVE9IRGdBSll1WFlxb3FDaTg4Y1lia01sa2lJcUt3a2NmZllSbXpab2hORFFVY3JrY3hjWEZLQ29xUWxGUkVmejkvZkd2Zi8wTEJ3OGVSS05HalRRSm9MQ3dNQUFsaGZhM2I5K09DUk1tb0UrZlBnQUFQejgvakIwN0ZpMWF0RURUcGszMWZ0NmJOMjhpT2pwYTc3bjA5SFRNbWpVTC92NytXTDE2TmI3NDRndk1talVMb2FHaGFOQ2dBWTRmUDQ3VnExY2pNREFRSDMzMGtkN2krSW1KaWNqUHo4ZjA2ZE5oWTJNRGxVcUZPWFBtWU8vZXZkaTRjU1BxMWF1SEdUTm1JQ3NyQzFsWjJwdndkT25TQmZuNStmanV1Kzh3ZWZKa2ZQamhoeEFFQVJNbVRNRDU4K2MxN2NxckFWWjZEU0lpSWpJZlpnT294akdrL3BjTUlnS2xGc0QzNkcxa1JFUkVWSnV0TzNNRjgvYWRRdGNHdmxnMytsK29aNExFVjFtREJ3L0dybDI3RUJrWmlSa3paaGpjYjkrK2ZWQW9GSm9rRWdCNGVYa2hMeThQVjY5ZTFjd0l1M1hyRm9DU2d2WVRKMDZFdTdzNzl1elpnMzM3OW1IdjNyMXdkSFJFOCtiTkVSd2NqSUNBQUhoNWVjSFgxeGNOR3piRXlwVXJzV3paTWtSR1JxSlhyMTVRS0JTWU0yY09SRkZFVkZRVVJvOGVqYUtpb25KL2NSVVdGb1ptelpxaFhidDJtdUwydDIvZkJnQzR1N3RyRmJ5ZlBIbHloWi9YMjlzYjNidDMxM3ZPdzhNRG9hR2hhTjI2TmV6dDdmSFJSeDlodzRZTm1EWnRHaG8wYUlEWTJGaTgrT0tMR0RkdW5ONWtId0FzV0xBQWFyVWFjcmtjVTZaTWdZdUxDd1lOR29UTm16ZWpSWXNXV0xSb0VVYU9IRmx1ZlAzNjljUEtsU3V4ZS9kdU5HblNwTndOQVFEZEdtQUE4UG5ubjFmNCtZbUlpS2hxbUFDakdpZW5zUExsandGaUxtU29mSlpZV1lJbkUyQkVSQ1ROZHhldlk5NitVM2o1eVNld2RFZ1B5R3hzVEQ1R1VGQVFtalJwZ3FOSGorSzExMTdUV2w1WG5oczNidUQ2OWV0NC92bm5ZV2RuQndCWXRXb1YvdnJyTDl5N2R3K2lLTUxPemc0dFc3YkUxS2xUNGVYbGhmajRlRHoxMUZOUUtCVG8yclVySGo1OGlMTm56K0xDaFF1SWlvckNwVXVYTk5lZk0yY09HalpzQ0FjSEI0U0dodUxxMWF0bzFhb1ZSRkZFLy83OTRlRGdBR2RuWnpnNU9jSFIwUkZ5dVZ6cmEwZEhSNmhVS256NDRZZll2bjA3MnJWckJ3REl6czdHbjMvK0NhQmtoOFNJaUFpRWhJUmcvLzc5V0xseXBjRi9adnBxYUhYczJCRkZSVVc0ZE9rU2Z2LzlkNXc4ZVJKMmRuYWFaWkFIRHg1RWNuSXltalp0aXVEZ1lOU3JWMCtydjZ1cks0Q1N3dlgzNzkvSGwxOStDVUVROFBMTEwwT3BWRUlta3hsVXU2dEZpeGJseHNnYVlFUkVSTldIQ1RDcWNYS0xNeXR0MDFCcS9TL0hBTURaOEdVbFJFUkVwMklUTWV1bll4alpwakdXRGUwSm0wZDIrRE9sM3IxN1k4T0dEVGh6NWd4Njl1eFphZnVJaUFqSVpESU1HelpNYzZ4NTgrYkl5Y25Cb0VHRDBLeFpNenp4eEJPYUl2UmJ0MjdGZi8vN1gwMUJkNkJrSjhTQkF3ZHFkb2RNVDA5SFhGd2NVbEpTdEhhTUZBUUJyVnExMG56OTl0dHZZLzc4K1Jnd1lBRDY5dTBMQUpnM2J4NmVlZVlaZE83Y0dXZlBuc1hYWDMrTnBVdVhZczJhTmZEMDlOUmM2OGlSSS9EMTlVVkNRZ0t1WDcrT2ZmdjJRYWxVNHBsbm50R01VV3I3OXUwNGVQQ2dadWxrUmM2ZVBZc2RPM2JnNXMyYnNMR3hRZnYyN1RGeDRrUjA3OTRkY3JrY21abVpPSDM2Tk02ZE80ZE5telloTnpjWGJkcTB3Wk5QUHFsMW5hU2tKR3pac2dYRGh3OUhreVpOTk1jTlNVb1NFUkZSemNaL3phbkd5UzJxUEFFV0xMbitWMjhBNW50eElTSWk2NUpWVUlUWGZ6eUNiZzM4OE9WelQ1czErUVVBZmZyMHdZWU5HM0Rnd0lGS0UyQXBLU2s0ZHV3WWV2WHFCVzl2YjgzeHdZTUhvME9IRHJoNDhTTHUzNytQKy9mdmE4NWR1blFKTXBrTUowNmNLUGU2am82T21vUldXZkh4OGZqNTU1OHhjdVJJK1BuNVFhVlM0WTgvL3RETTZnS0FQLzc0QXgwNmRBQUFaR1ZsSVNZbUJrcWxVcXNlbVZxdHhxNWR1L0N2Zi8wTFc3WnN3ZENoUXhFYkc0dDE2OWJCeTh0TFoyd1hsNUtscG1XWFNaYW5hZE9tZU9LSkovRHZmLzhiYmRxMHdlYk5tN0Z2M3o1Y3Zud1pBUUVCcUYrL1B0cTBhWU9CQXdkQ0VBVEV4c1pDTHBmaitQSGptbXNvbFVvc1diSUVibTV1bURScEV2THk4cENjbkF6UC8yZnZ2c09qck5JMmdOL1RVaWE5OTRRQWFUU0IwRVZBSXMxQ1FGQllSQVhFQmlMbytxa3Jvckt1Z3VMcWdxQ0FJTXBxWERhNGRKRGVrVTdvTlNTa2t0Nm5aY3IzUjhpUXlVeVNTWjJRdVgvWHhXWG12T2M5N3pNQkpMbHppb2NIQ2d2ci90cWtrcmUzTjJ4dGJRRUE4Zkh4V0xseXBWR2Y2Z2NDeko0OUcwOCsrYVRaenlBaUlxTDZZd0JHclU2WnFxRFc2M1k2RGZ4MXN2b042akdrNFFVUkVaSFYrV0Q3VWVUTEZkZ3lQUlkyb3FaZjlsaWRqNDhQSWlNamtadWJDNjFXVzJ2ZkF3Y09RSzFXbXp4ZDhOYXRXN1V1SmF6dFdrQkFnTWtBN01LRkM5aTBhUlA2OU9rRFB6OC95R1FWL3diYjJkblZXbWQxKy9idHc5MjdkekZ5NUVpc1hic1dBREJ6NWt3SUJBSjA3dHk1WG1OVjUrN3VqbGRlZVVYL09pSWlBa0RGYVpVWExseEFabVltZERvZDNucnJMVHorK09QbzBLR0QwUmdiTjI3RTVjdVhJWlZLTVdIQ0JNaGtNb2hFSWl4WnNnUXpaODQwdTVZdnZ2aENId1pXcXB6RnRuNzllbXpmdmwzL1dxRlFZTWFNR2ZWK3YwUkVSRlIvRE1DbzFhbHJCbGc3MUhQemU5dzdBWktJaU1nTXAxS3o4TnU1Ni9qeXFVY1E3T3JVWXMrZFAzOCszTjNkNit6M3pEUFBvR2ZQbmlaUGpIejQ0WWVOOXBmS3k4dkRwRW1UOE13eno5UzQwZnpMTDcrc1h5NVozZVhMbHlFU2lmUkxGUFB6Sy9icWRIWjJyclBXU25LNUhLdFdyY0xnd1lNTlpxMEpoVUs4OGNZYlNFeE14SFBQUFdmeTN1cXpwYjc1NWh1ajVaS1ZFaElTVUZKU2d1RGdZUFRyMTA4ZjBpa1VDaVFuSjljNm15dzZPaHJUcGsyRHI2OHZmSHg4NE8zdERROFBEd2dFQW9QUDZieDU4NUNRa0lEbHk1Y2pJQ0FBV3EwV1dxMjIxbVdTbGMrdDNHZXM4clZjTHEveEhpSWlJbXBhRE1DbzFha3JBR3V2cmVmK1gwNWRBQnZQdXZzUkVaSFYwK21BVDNlZlFGYy9UMHp0M2FsRm4yMU8rRlhKMUF5bW12enl5eS9RNlhSNDdMSEhhdXhUWEZ4c01sQURnUFBuenlNc0xFeS9tWHhTVWhJQXdOZlgxNnpuNzkrL0gvYjI5bEFxbFhqaGhSZE05Z2tPRGpiYTY2dW1QY0M4dmIxcmZGWjhmRHhPblRxbFA1WFMzZDBkQVFFQkNBa0pRYnQyN2FCUUtCQVNFZ0kzTnplamUwTkRReEVhR2xycmUvbmpqejl3L1BoeC9QV3ZmMFZBUUlCK1ZsbTdkdTN3MWx0djFYcXZPYlp0MjFiaktaVkVSRVRVT0F6QXFOV3BheFA4K3M0QTQrbVBSRVJrcm9PMzAzQTBLUU8vUGpleTJmZjlhZ203ZCsvRzFxMWJNWExrU0xScjE4NWtINjFXaThMQ1FyaTR1QmhkUzA5UFIwNU9Eb1lPSGFwdisvUFBQeUVXaStzTWl5cWRPSEVDaVltSldMaHdJUUlEQTAzMmtVZ2tSck96NnJNSFdLWFBQdnNNYXJVYW1abVpTRTFOUlVwS0NwS1NrbkRwMGlYczJMRURHbzBHQXdjT3hNY2ZmMXpyT01YRnhiaDE2eFp1M3J3Skx5OHZEQjA2RkltSmlWaTZkQ21HRGgyS2tTTkhBb0QrbE1qMzNuc1AzYnAxUTB4TWpObTFBdEFIZFpWcW1vVkhSRVJFamNjQWpGcWQydllBYzlTcDRhRlQxbTlBQm1CRVJHU21ydytjeFVQK1hoZ1IwYTdabjZWVUtwR1hsMWZqZGJsY2pveU1qRHJiS3ZuNysrcy8xbXExaUl1THc5cTFheEVlSGw3clBsTXBLU25RYXJVbVoxYWRQSGtTQU5DdFd6Y0F3TFZyMTNEdzRFRTgvUEREWnU4QlZsaFlDQThQRC8yK1hNMU5MQllqS0NnSVFVRkJHREJnZ0w1ZHBWSWhNVEZSdnd5eHV2Lzk3Mzg0ZCs0Y0VoTVRrWk9UQTRGQUFEOC9QMHljT0JFcEtTbVlPM2N1ZkgxOU1XZk9IUDA5V3EwVzRlSGhpSTJOeGIvKzlTOUVSVVVaL0Q3VUpERXhFY25KeWZyWmRLNnVya1o5aW91TEFZQXp3b2lJaUpvSUF6QnFaWFMxTG9FTXF1LytYMEliQ056Nk43SW1JaUt5QnRleTgzRTBPUU5ySmc1SFMweitPbmZ1SE9iTm0xZmo5V1BIanVIWXNXTjF0bFhhdlhzM2REb2RqaDQ5aXA5Ly9obkp5Y25vMDZjUFB2amdBOWpiMndPbzJNOHJPenNiRGc0T2tFcWxrTWxrK09XWFh3REFhT04yQURoKy9MaCtrL3FMRnk5aS92ejVzTEd4d2RTcFUydXN1M0twWkVKQ0FnSURBM0g5K25XamZieXFxKzI2cVdzOWV2VEFsMTkrYWRiOTVpb29LSUJBSU1CVFR6MkZ5TWhJaElXRndkSFJFZWZQbjhlTUdUT2dWQ3FoVkNyeDRvc3ZRcVZTUWFsVVFxMVdHNHp4NVpkZjRwdHZ2b0hnM2g4Z0d4c2JPRGc0R0Qwck16TVRDeGN1aEZBb1JLOWV2ZENuVHg4QXdQTGx5NkZVS2lFV2kzSDU4bVVBcUhIV0hCRVJFZFVQQXpCcVZSVHFVbWgxbWhxdmgyakw2amVnYXk5QVpOL0lxb2lJeUJyOGVQSUt2Qnp0TVNxeVhZczhMekl5RXA5KyttbVRqWGZwMGlWOC92bm55TW5KZ1plWEY5NTU1eDJNR0RIQ29NK05HemZ3M1hmZkdiUUpoVUpNbURBQjNidDNOMmhYcVZTNGR1MGFPblRvQUpsTWh2ZmZmeDhDZ1FBZmZmUlJyY3NTZS9Ub0FTOHZMeXhZc0FBQVlHdHJXK3YrWXdDTTl2bXFTL1haWjdObno2N1gvWlZPbno2Tm8wZVBBZ0JlZXVrbGszMmlvcUxRdjM5L2VIcDZ3c3ZMQzA1T1RuQjBkSVNEZzRQK2wxUXFSVzV1TGw1Ly9YVWNQMzRjL2Z0WC9QQXROallXc2JHeFJtTU9IRGdRdTNidDBnZGxsZExTMG5EeTVFbm9kRHJZMnRwaThPREJUUkx1RVJFUkVTRFFWZDk4Z01pQzhtU3BXUHJubEJxdnY2eStEbDhvekI1UDBPRWRDRHErM3dTVkVSRlJXMWFtS2tlbkw5ZGlldDh1bURlc3I2WExhUkNOUm9OdnYvMFdYYnAwd1pBaFEweWVTbGhhV29yVTFGU1VsNWREclZaRElwRWdPRGpZNVA1ZkFGQldWb2FVbEJSRVJVVmh6NTQ5Q0FzTFEwaElTSjIxS0pWS0pDY25RNmZUd2QvZjMrakV5QnMzYnNESHg2Zkc1NW9yS1NrSk4yL2V4UERod3kxeWYzVzNiOSt1OFRBQkFGaTFhaFhXclZ0bmRGSW5FUkVSTlo2ZytrK1dxbDluQUVhdFNVcmhKYXc1WS9xbnVMYlE0RjMxcFhxTkorajFPemZCSnlLaU9tMjRtSWpwLzkyTjAyOU5RcWk3YzkwM0VCRVJFVkdyVWxjQUpteXBRb2pNVWRzRytFRmFXZjBHRTRnZ2NPM1Z5SXFJaU1nYWJMNmNpTzRCWGd5L2lJaUlpTm9vQm1EVXFwU1YxN3dCZnJDdW5odmdPejhFaUl3M25pVWlJcXBLcGxKajk0MFVQTldwNXFWclJFUkVSUFJnWXdCR3JVcHRKMEFHbzM0YjRBdmMralcySENJaXNnSjdiNlpBWHE3R2s1MUNMVjBLRVJFUkVUVVRCbURVcXRTMEJGS3MweUZBVjg4bGtHNERtcUFpSWlKcTYvYmZTa09ZbHlzNmVycGF1aFFpSWlJaWFpWU13S2hWcVdrR1dBQmtFS0orNXpVSTNQbzBSVWxFUk5UR0hidVRnVWRDQXl4ZEJoRVJFUkUxSXdaZzFLclV0QWRZdmZmL2Nvd0NKTzVOVUJFUkViVmxPYVZ5M013cFJKOWdYMHVYUWtSRVJFVE5pQUVZdFNvMUxZRU0wWEgvTHlJaWFucC8zc2tFQVBRTFlRQkdSRVJFMUpZeEFLTld4ZFFTU0FGMDhPZitYMFJFMUF5T0ptWEEzOWtCZ1M1T2xpNkZpSWlJaUpvUkF6QnFOYlE2RGVUbHhVYnRIbERCRnBwNmpjVVpZRVJFWkk0LzcyU2lYNGdmQkFKTFYwSkVSRVJFellrQkdMVWFzdklpayszKzlWeitDUHNnd002dkNTb2lJcUsyckVDdXhKV3NQUFRsOGtjaUlpS2lObzhCR0xVYU1wWHBBQ3hRVzcvbGp3S1g2S1lvaDRpSTJyZ1RkektoMHdGOXVRRStFUkVSVVpzbnRuUUJqU1hUcUxBcDdSUk81dDNDWFVVaEZKcHlTNWRFaldFenlxZ3BvYjVqRkFNNC9GVlRWRU1OWkNlU3dOZk9GWDA4T2lJMnNEZWtJaHRMbDBSRVpPUlljaVljYlNYbzVPTmg2VktJaUlpSXFKazkwQUhZK2NJN1dIWmpKM0tVeHZ0R0VaSGxLRFRsU0M3TFFYSlpEdlpuWGNiTThCRjR5RFhFMG1VUkVSbElTTTlCZEtBUFJFSnVBRVpFUkVUVTFqMndTeURQRjk3Qkp4ZmpHWDRSdFhJNXltSjhjakVlRndwVExGMEtFWkdCNnprRmlQSnh0M1FaUkVSRVJOUUNIc2dBVEtaUllkbU5uWll1ZzRqcVllbU5QeURUcUN4ZEJoRVJBQ0MzVEk3Y01qbkN2Vnd0WFFvUkVSRVJ0WUFITWdEYmxIYUtNNytJSGpBNXltSnNTanRsNlRLSWlBQlV6UDRDZ0hBdk53dFhRa1JFUkVRdDRZRU13RTdtM2JKMENVVFVBUHk3UzBTdHhmVnNCbUJFUkVSRTF1U0JETUR1S2dvdFhRSVJOUUQvN2hKUmEzRXR1d0FlVWp0NFNPMHNYUW9SRVJFUnRZQUhNZ0JUYU1vdFhRSVJOUUQvN2hKUmEzRTl1d0FSM3B6OVJVUkVSR1F0SHNnQWpJaUlpS2d4cnVma2Mva2pFUkVSa1JWaEFFWkVSRVJXSlYrbVFFNnBuQUVZRVJFUmtSVmhBRVpFUkVSVzVmNEprSzRXcm9TSWlJaUlXZ29ETUNJaUlySXF0L09LQUFBZFBSbUFFUkVSRVZrTEJtQkVSRVJrVmRLTFNpRVVDT0RuN0dEcFVvaUlpSWlvaFRBQUl5SWlJcXVTVmxnS1h5Y3B4RUorR1VSRVJFUmtMZmlWSHhFUkVWbVZ0S0pTQkxvNldib01JaUlpSW1wQkRNQ0lpSWpJcXFRWGxTTEFoY3NmaVlpSWlLd0pBekFpSWlLeUdqcGR4UXl3QUJkSFM1ZENSRVJFUkMySUFSZ1JFUkZaalFLNUFvcHlOUUpkdUFTU2lJaUl5Sm93QUNNaUlpS3JrVlpVQ2dCY0FrbEVSRVJrWlJpQUVSRVJrZFZJTDZ3TXdMZ0Vrb2lJaU1pYU1BQWpJaUlpcTVGZXpBQ01pSWlJeUJveEFDTWlJaUtya1ZaWUNsdXhDQjVTZTB1WFFrUkVSRVF0aUFFWUVSRVJXWTJzVWhsOEhLVVFDQ3hkQ1JFUkVSRzFKQVpnUkVSRVpEVnlTK1h3ZE9Uc0x5SWlJaUpyd3dDTWlJaUlyRWF1VEE1UEJ3WmdSRVJFUk5hR0FSZ1JFUkZaamJ3eUJUeWtkcFl1ZzRpSWlJaGFHQU13SWlJaXNnbzZIWkJiWmgwendHUXlHUTRmUG95Q2dvSjYzWmVhbW9wZHUzWTFVMVdHNHVMaWNQbnlaWlBYc3JPejhkdHZ2eUVqSThPc3NjenBkK25TSlNRbUp0YXJScmxjanZ6OGZMUDc1K1Rrb0t5c3JGN1BJQ0lpb3BZaHRuUUJSRVJFUkMyaFRGVU9wVm9ERDRmV05RTXNJU0VCdDIvZmJ2RDlIVHQyUkxkdTNRemF6cHc1ZzcvLy9lLzQ4c3N2Y2VyVXFScnZEUTRPUm1Sa3BQNzEyYk5uc1hUcFVnd2ZQaHdBOEovLy9BZXJWNjl1Y0cyVmR1L2ViZkQ2eG8wYldMTm1EY2FORzRmT25Uc2I5VDkwNkJCKy9QRkhSRVpHd3QvZnY5YXhpNHFLTUgzNmRJd2FOUXF6WnMweTJlZmt5Wk9ZTzNjdWhnMGJobmZmZmJmVzhYYnMyQUdWU29YWTJGajgrdXV2V0xkdW5WSDlOWmswYVJMR2poMkxHVE5tbU5XZmlJaUlXZzRETUNJaUlySUt1VEk1QUxTNkdXQUhEeDdFMXExYkczei8yTEZqalFLd2MrZk93Y0hCQVYyN2RzV29VYU5xdmJkcUFGYVQyYk5uRzd6V2FyVW9MaTZHcTZ0cnJmZWRQbjBhUjQ4ZU5XcmZ1WE1uQkFJQlltTmpUZDUzNk5BaGVIaDRvSHYzN25YV3RuMzdkcWpWYWp6eHhCTW1yeXVWU2l4YnRneGlzUmo3OXUzRCtQSGowYjU5K3hySGk0K1BOK3R6QWdERGhnM0Q4ODgvanhkZWVNR3Mva1JFUkdRNURNQ0lpSWpJS3VTVktRQ2dWZTRCSnBGSXNIMzdkcVAyNzc3N0RoczJiS2h4QnRLd1ljT00yblE2SFU2Y09JRkJnd1pCTEJaajkrN2QwR2cwaUkyTnhlVEprekZ4NGtSOVg2MVdpL2o0ZVBUdDJ4ZkJ3Y0UxMXZma2swOGF2UDd0dDkvdysrKy9ZOW15WmJYTzBDb3RMVFVJd0hiczJBRUEyTGR2SC96OC9KQ1FrSUNFaEFRQVFMdDI3UkFWRllYVTFGUmN2WG9WRVJFUldMOSt2ZEdZUGo0K0dEUm9FQUJBcFZKaHc0WU5HRFJvVUkyaDFvb1ZLNUNabVlrRkN4YmdoeDkrd0lJRkM3QjA2VkxZMnRvYTliMTU4eVpTVTFNUkVSR0JYYnQySVNrcENRQ01sb1YyN2RvVmZuNStOYjV2SWlJaWFuMFlnQkVSRVpGVnlDbHRuVFBBbXRxVksxZVFuWjJORVNORzZOc1NFeE9oVkNyUnFWTW5nNzVxdFJvclY2NkV1N3Q3clFGWVZaY3VYY0xhdFd2aDUrY0hqVWFEMU5SVW96NHVMaTV3ZG5ZMmF2LzY2Ni8xSDVlV2xocThIanQyTEtLaW9yQnQyellBd1BYcjEzSDkrbldqTWZyMDZhTVB3TFpzMllLU2toSk1tVElGQUxCcTFTbzRPenZqMldlZkJWQVJYRzNac2dXeHNiR0lqbzZHcTZzcjNuenpUWHoxMVZmNDRJTVBJQkFJRE1hdUROejI3Tm1EUFh2MjZOc1hMVnBrME8vOTk5OW5BRVpFUlBTQVlRQkdSRVJFVmlIdjNoSklqMFlHWURLVkd1Y3pjNUJhVUlJaWhRb2xTaFhHZHUySVVIZmp3TWNTOXUzYkJ3QUdNNklTRWhJZ0Vvbmc1dWFHckt3c0FJQ3RyUzJrVW1tOXhrNUxTOFA4K2ZPaFZxdVJtcHFLYWRPbW1ldzNkZXBVVEpvMHllUzFKNTk4VWgrWDdRMS9BQUFnQUVsRVFWUllWUm8vZmp5QWlsQnMrL2J0ZU9TUlJ6QjM3bHlqZTJOall5R1JTUFI5NCtMaU1HYk1HQVFHQmlJbEpRWHg4ZkY0K3VtbkFRREhqeC9IMTE5L2pTNWR1dUMxMTE0REFIVG8wQUZ2di8wMkZpNWNDS2xVaWpsejV1aERzRnUzYm1ILy92MFlOMjZjdnYrcVZhdnF0UWNZRVJFUnRWNE13SWlJaU1ncTVKWlZCR0JlRFFqQVVncEw4UHY1bTloOCtUWXUzYzJEVnFjenVPN3JKRzFVQUtiVmFrMmV2cGlTa2dMQWVBbGVUV1F5bWNITXBVb25UNTZFUnFNeENLejY5dTJMano3NnlPd2FVMUpTOE82Nzc2SzB0QlJoWVdINDZxdXZEQUswckt3c3ZQZmVld0NBa1NOSDFqaU9SQ0tCaTR1THlXdi8vZTkvb1ZBb01HblNKSWhFSXFQckdvMEdZbkhGbDY4Ly92Z2p5c3ZMOGVpamp5STFOUlVyVnF5QWs1TVRKaytlak1PSEQrUHp6ejlIUUVBQVB2bmtFLzA5QUJBVEU0T0NnZ0tzV0xFQytmbjVlUGZkZCtIazVJVEV4RVM0dWJsaHdvUUpabjlPaUlpSTZNSEJBSXlJaUlpc1FxRmNDUnVSRUZJYjg3LzhTU2tzd1dlN1QyTDloWnNBZ0FIdC9QRE9rR2c4NU8rRmpwNHVjTFczaFl1ZExTUWlZYU5xMDJnMFJzdnNxcXJ0V2xVN2QrNkVUQ1l6YU12UHo4ZkZpeGN4YWRJazlPdlhEd0N3Y09GQzJOdWJId1RtNStkajl1elo4UGYzeCtMRmkvSHR0OTlpOXV6WitQREREeEVTRW9KRGh3NWg4ZUxGQ0FvS3dpZWZmRkxuNXZpbWxKZVg0OWl4WTNqMDBVZlJzV05IazMwMEdvMStCbGhHUmdia2NqbmVlT01OQ0lWQ2FEUWF2UDMyMjlpNmRTdFdyMTZOZ0lBQXpKbzFDOFhGeFNndUxqWVlwMi9mdnBETDVZaUxpOFAwNmRQeDhjY2ZReUFRNElVWFhqQTROYk9tUGNBcXh5QWlJcUlIQndNd0lpSWlzZ3JGQ2hXYzdZdzNQamRGcTlQaCsyTVg4SS9kSnlBU0N2SFc0SjU0c1ZjVWdseWRtcVUyaVVTQ2pSczNHcld2WExrU216WnQwdStMVlYzVmt3K1ZTaVhXclZ1SHNMQXczTHg1VTk5ZUdkNk1IVHNXcnE2dTBPbDB5TTNOeGVEQmc4MnV6OTNkSFI5KytDRzZkdTBLR3hzYmZQTEpKMWkxYWhWZWUrMDFoSVNFSUNrcENaTW1UY0xreVpOTnp0d3loMFFpd1E4Ly9JRE16RXg4OU5GSGVQWFZWeEVRRUtDL3J0UHBvTlBwOUFIWTNMbHpvZFZxWVc5dmoxZGVlUVdPam80WU9YSWtmdnJwSjBSRlJlSFRUei9GdUhIamFueGVURXdNdnY3NmEyemF0QWxoWVdGR0oxMVdaU3FBWExKa1NZUGVKeEVSRVZrR0F6QWlJaUt5Q2tVS0paenRiT3JzVjZZcXg4di8zWU9kMSs5Z2JOY08rTWVvQWZCMWNtaTJ1alFhRFhRNkhXeHNqR3NUQ2l0bWxwbTZWdDJXTFZ1UW41K1BPWFBtWU42OGVRQXFOcm5mdkhreit2ZnZyNStWbFpLU0FwVktoZERRMEhyVkdSMGREWlZLaFlTRUJKdzRjUUpIamh5QlJDTFJMNFBjdlhzM3NyT3pFUjRlanREUVVJUHdxcXJpNG1Ja0p5ZWJ2R1p2Ync5SFIwZGN1blFKSDMzMEViNzk5bHY5K0dxMUdnRDBBWmlUVTBVWXVYNzllbVJtWm1McDBxVVFDQVNZT25VcTFHcTEvZ1RNdWtSRlJlbnJyNDU3Z0JFUkViVWRETUNJaUlqSUtsVE1BS3M5U0NwUnFqQmg3WGFjUzgvRzE3R0Q4RUowSjFRN0tMREphVFFhMk5xYU56T3RObloyZGhnNmRDZzZkT2lnYjl1OGVUTnljbkx3eGh0dllNbVNKWmcyYlJwT25qd0pBT2pjdWJQWll4OC9maHovK2M5L2NPUEdEUWlGUXZUbzBRTlRwa3pCd3c4L0RIdDdleFFXRnVMWXNXTTRlZklrMXF4Wmc3S3lNblRyMWcyOWUvYzJHbXZ2M3IzWXUzZHZqYy95OXZiR3UrKytpM256NW1IUm9rWDQrT09QQWR3UHdLcUdnVmxaV1ZpN2RpMWlZMk1SRmhhbWI2KzY1eGNSRVJFUndBQ01pSWlJckVTeFFnVm4yNW9ETUkxV2grZmpkaUloSXdlL1BEY0tNV0ZCTFZLWFhDNkhVQ2pFb1VPSGpLNWxaR1FBZ01scjFUM3l5Q01HKzFJVkZ4Zmo1NTkvUnUvZXZlSHA2WW1EQncvaTVNbVRzTE96UTNCd01MeTl2YUZTcWN5cU1UdzhISjA2ZGNKenp6MkhidDI2NGFlZmZzTDI3ZHR4L3Z4NUJBWUdJamc0R04yNmRjT0lFU01nRUFpUWxKUUVlM3Q3azNVUEdqUUlZOGVPTldoNzY2MjNERjczNjljUG8wZVB4dWJObTdGeDQwYU1HVE1HNWVYbEFPN1BBRk9yMVZpd1lBR2NuWjB4YmRvMHlHUXlaR2RudzhQREE0V0ZoV2E5TDZBaWNLc01JT1BqNDdGeTVVcWpQc09HRFRONFBYdjJiRHo1NUpObVA0T0lpSWdzandFWUVSRVJXWVVpaFFvK1R0SWFyeTgrZkE2SGI2ZmoxK2RHdGxqNEJRQWxKU1VvS1NuQnA1OStXbU9mMnE1VnFqeFpNU2NuQndEZzdPeU14eDU3RE9QR2pZTy92eisrKys0N2ZQTEpKN2gxNnhZbVQ1NWNyeHJkM2QzeHlpdXY2RjlIUkVRQUFOTFMwbkRod2dWa1ptWkNwOVBocmJmZXd1T1BQMjR3QzYwNkR3OFBkT25TcGM1blRwOCtIU2RPbk1ET25Uc3hldlJvZlZoWE9RTnM0OGFOdUh6NU1xUlNLU1pNbUFDWlRBYVJTSVFsUzVaZzVzeVpaciszTDc3NEFqMTc5alJvKy9ISEh3RlVMSy9jdm4yNy9yVkNvY0NNR1RQTUhwdUlpSWhhRHdaZ1JFUkVaQldLRlNxNDFMQUovcW5VTEN6Y2R3clQrM2JCeU1oMkxWcFhYbDRldW5mdmpnOC8vTkRvMms4Ly9ZU3RXN2RpL2ZyMUp1OGRQMzU4cldQUG1qVkwvN0dQancrQ2dvS1FsSlNFeHg5L3ZFRzFKaVFrb0tTa0JNSEJ3ZWpYcngvczdPd0FWQVJEeWNuSkNBcHF1dURRM3Q0ZW4zMzJHWHg5ZlNFVUNxRlVLZ0ZBUDFzck9qb2EwNlpOZzYrdkwzeDhmT0R0N1EwUER3OElCQUtEUGJ2bXpadUhoSVFFTEYrK0hBRUJBZEJxdGRCcXRiVXVrNng4SDVYN2pGVytsc3ZsVGZiK2lJaUlxR1V4QUNNaUlpS3JVS3cwdlFsK3NVS0ZWLzY3QngwOVhURi9STDhXclVtdFZpTXpNeFBkdTNmWHorQ3Fxbks1bjZscjlYWHQyalVjT0hBQU1URXg4UEx5YXRBWThmSHhPSFhxRkhRNkhZQ0ttV0VCQVFFSUNRbEJ1M2J0b0ZBb0VCSVNBamMzdDBiWEN3QWhJU0g2anhVS0JZRDdBVmhvYUdpZEcvbi84Y2NmT0g3OE9QNzYxNzhpSUNCQVAwdXRYYnQyUnNzdUcyTGJ0bTBOUHZXU2lJaUlXaFlEc0dZa0FORGZNd0lYQ3UrZ1ZLMndkRGx0anJ1TkkzcTR0Y09Sbk90UWFzc3RYUTRSRWJWaWFxMFdNcFhhWkFDMmNOOHBaSmFVWWZlclQ4Tk8wckpmR2wyL2ZoMXF0YnJXSllOTlFhVlNZZEdpUmJDeHNjRzBhZFAwN1RZMk52VTY0ZkN6eno3VGgzYXBxYWxJU1VsQlVsSVNMbDI2aEIwN2RrQ2owV0Rnd0lINmpldWJVbWxwS1FEb1o1MVZWVnhjakZ1M2J1SG16WnZ3OHZMQzBLRkRrWmlZaUtWTGwyTG8wS0VZT1hJa0FPaFBpWHp2dmZmUXJWczN4TVRFMUt1R3l1Q3Zram1uY3hJUkVWSHJ3QUNzR1FnQURQQ0t3TFBCL1JFczljUzJqTE5ZbGJqUDBtVzFPVThGUkdOTVlHOU02ekFVaDdLdjRJL01CTndweTdWMFdVUkUxQW9WS3lyMmo2cStDWDV1bVJ3L243Nks2WDI3b0t1Zlo0dlhkZkRnUVFCQWp4NDltdTBaT3AwT1gzMzFGVkpTVWpCanhveGFaMzlWRDNoTUVZdkZDQW9LUWxCUUVBWU1HS0J2VjZsVVNFeE0xQzhick1tR0RSdXdZY01HODkvQVBUZHYzZ1JRc2JjWkFQenZmLy9EdVhQbmtKaVlpSnljSEFnRUF2ajUrV0hpeElsSVNVbkIzTGx6NGV2cml6bHo1dWpIMEdxMUNBOFBSMnhzTFA3MXIzOGhLaW9LL3Y3K2RUNDdNVEVSeWNuSlNFcEtBZ0M0dXJvYTlTa3VMZ1lBemdnaklpSnFwUmlBTllNSklRTXdJZmorRjRRai9icGpaK1o1cE1yeUxGWlR1Sk9meFo1ZDFZMlN6Q1laeDBGc2l4RitEd0VBcENJYmpQVHJqalJaUGdNd0lpSXlxVmhaRVlDNTJCdnVBYmI4ejR2UWFMV1k4ZkJETFY5VGNURjI3dHlKeU1oSXMwS1l5bkJLSUJBQUFLNWV2UXJnL2pMSm11NVp0bXdaOXUvZmovNzkrMlBNbURFRzExVXFGVXBMUytIczdBeWhVSWhidDI2WjNCdXIraW1JamRHNWMyZjA2MmU0MUhUMTZ0VUdyK1BqNDVHVGt3TS9Qejg0T1RraEp5Y0g2OWF0ZzFnczFtL0FYMUJRQUlGQWdLZWVlZ3FSa1pFSUN3dURvNk1qenA4L2p4a3paa0NwVkVLcFZPTEZGMStFU3FXQ1VxbUVXcTAyZU02WFgzNkpiNzc1UnY4NXRiR3hnWU9EZzFITm1abVpXTGh3SVlSQ0lYcjE2b1UrZmZvQUFKWXZYdzZsVWdteFdJekxseThEQUFJREE1dm1FMFZFUkVSTmlnRllNOWlXY1E1UCtQZUVvN2hpaXI1SUlNVFU5a1B3OTB1L1c2eW1CUTlOZ3ZEZUYzZVdOUGJ3VjAweXppaS9IckFYM2Y4cGZwYWlDRHN6ejV2c3UrR1JkNXJrbVRWcHF2ZGtqdVorTDFXMTVQc2lJbXB1cG1hQUZTdFVXSDNpRXNaM0M0Ty9zM0hvMGR6V3JWc0htVXlHcDU5KzJxeitTcVVTc2JHeGtFZ2tFSWxFa01sa0FGRHJpWXEvLy80N05tM2FoSWlJQ0h6d3dRZjZvS2RTU1VrSkprNmNhTkJXR1RCVk5YdjJiTE5xck83MDZkTTRldlNvUVZ0NGVMalJNNnNIWUVxbDBtaVdtSzJ0TGQ1NDR3MzkvbUl2dmZTU3lXZEdSVVdoZi8vKzhQVDBoSmVYRjV5Y25PRG82QWdIQndmOUw2bFVpdHpjWEx6Kyt1czRmdnc0K3ZmdkR3Q0lqWTFGYkd5czBaZ0RCdzdFcmwyN2pENS9hV2xwT0hueUpIUTZIV3h0YlRGNDhPQW1EUXVKaUlpbzZUQUFhd1lsNVhMOG1ud0VyM1o4VE4vV3d5MFVuVjBDY2Jrb3pZS1Z0UTAyUWpHZUREQThyanp1emhHb2RSb0xWVVJFUksxZFNXVUFWbVVQc0I5UFhrYXhRb1UzSCtsdWtacEdqeDZOakl3TURCa3lwTVkrUFh2MjFPOHpaV2RuaDcvODVTOG9LQ2lBUnFPQlNDUkM5KzdkOWVGTnBjb2xpa0toRUU4ODhRUlNVbEx3Mm11dm1kdzd5OTNkSFdQR2pJRktwWUpPcDRPenM3UEJDWkY5Ky9hRnU3czdoZzhmM3FEMzJMbHpaNE5sa3A5Ly9qbDhmWDJOK3YzODg4OEdNNitlZnZwcERCdzRVRDlycS9JOVNhWFNPcDlwWTJPRHVYUG4xdG5QMmRrWjMzLy9QZHEzYjIvV2U2a2VmZ0hBUC83eEQ3UHVKU0lpSXNzVDZNelo3S0dWZVJCbXBvZ0VRdnlyNTRzSWxIcm8yNjRWcCtOdjUzK3pTRDIvRC94cm01a0I5cmgvRDd6YzRmNm10Y2xsT1hqNzdNK282USt5cFdlQU5jWHpYejMxQTdJVlJXMWlCbGhMdmdjaW9rcmJyeWJoK2JpZDJQZjZPRHprN3dXZER1aTc1RGUwZDNmQmY1NS92TzRCaUlpSWlLaFZFNWo2YVZVVlZqOERUQUFCSm9jKzBpeGpGNmpLREFLd1NPY0F6QWdianBJbVBoSHkzMG1INm4zUEp4ZmptN1NHbW56Y2RUd0VhTHJnelU0a3dUTkJodnVHckUwNldHUDRCUUE3TXM0MTJmTjdlM1NFcCszOXpYM2xHbFdUalYxZlNXWFpkYjYzR1dFanpPNC93cTg3T2pqNk5GbDlSRVN0aVg0SnBGM0ZIbURYc3ZPUm1GdUVkd1pIVzdJc0lpSWlJbW9oVmgrQUNRVUNQQjNZcDhXZU44eTNXNU9QMlpBQTdIemhuU2F2d3hTZERtaktpV2RQK2tmRDFlYitFb216QlVrNFY1QmM2ejByRS9jMnliUDdlWVpocEwvaEtWM0xiNWwvZEh4VHkxRVVZL2ZkaTdYMnFScUExZFcvaDFzb0F6QWlhck9LcXkyQjNIejVOc1JDSVlaSGhGaXlMQ0lpSWlKcUlWWWZnTkdEdzFGc2g3R0J2Zld2TlRvdDF0dyswQ0xQYnUvb2pUa1JqeHZNWmR1ZmRSbUhzcS9XZVcvY25TTTFYcHNVTWxEL2Nab3NENGR5VEk5WDJzU3pCb21JckUzbEtaQ1ZtK0J2dVhJYmo3UVBnR3UxVXlHSmlJaUlxRzFpQUVZUGpIRkJmU0VWMy85R1pXZm1lYVRKOHByOXVWNjJ6dmlnMDFqWUN1OGZNNTlZbW1YMjdLLzRsT00xWHFzYWdHWElDMnJ0UzBSRURWZWtVTUplSW9aRUpNU3QzRUpjemNySDlMNDFuNTVJUkVSRVJHMkwxUWRnR3AyMlFadDkrOW03SVZOZTBHUjFpQVVpbm1KWUN4ODdGenhSWmZsaHFWcUIvNlFjTStvbmdBQzZXbmNFcXg4UFd5ZDgybTBDUEtycysxV29Lc09DS3h1aDBxcWI3RGxFUk5TOGloVXEvZkxIZlRkVEFRQWpJN244a1lpSWlNaGFDQzFkd0lOR0tyYkZqTEFSV05ickpmVDE2TmhrNDM3VVpSeG1obzJBbzlqNGlISUNYdTRRQTRud2ZsNjdOdWtRU3NybEJuMGN4TGI0dnZkMFRBZ2VBS25JcHZvUTllWm00NEJQdXo0TEh6c1hmWnRjbzhJL0x2OFBlY3FTUm85UFJFUXRwMm9BZGpMMUx0cTVPY1BYeWFHT3U0aUlpSWlvcldBQVZnOWRYSUt3cE9jVURQUHRDZ0dBTjhOSHdjL2VyZEhqRHZBTVIxZlhZRHptMnhWTGUwM0RJTytveGhmYmh2VHg2SWhvOS9iNjF6ZEtNckhuN2dXamZ1T0Qrc0hIemdVVFF3WmdSWjlYOElSL3p3WS9NOERlSFFzZW1tVHcrMXV1MWVEenl4dVFXSnJWNEhHSmlNZ3lpaFFxL2Y1ZkoxT3kwRHVZaDM0UUVSRVJXUk9yWHdKWkg2VnFCWndsOXZyWFVyRXQzb3VLeFhzSnYwS3BMVy9RbURaQ01hYTBINkovN1NLUllrN0VFN2dyTDhTTmtzeEdWdnpnc3hWS01MM0RVUDFySFhSWWNXdVAwU0pIYnpzWGc4RExVV3dIc2JCaCtXNmtzejgrNkRRV1RsVityOHUxR254eGRSTXVGYVUyYU16bTRHcmpnRjd1SFpxc3Y1c05aMElRVWR0VnJGREIxZDRXNlVXbFNDOHFSZThnQm1CRVJFUkUxb1FCV0Qwa2wrWGdoOFM5bUJFMlF0OFc0dUNKMThLR1lmSDE3UTBhOCttZ1B2Q3lkVFpvMjVKK211SFhQUk5EQmhoOGZyWm5uTU50RXpPd25tLzNDQ1JDa2Y3MTdkSnNiRWsvVSsvbnhmaDB3YXNkSHpOWWJxblVsbVBCbFkwNFgzQ24zdU0xcDNBblA4enRQTGJaK2hNUnRTVkZDaVhhdVR2aFZHckZ2eUc5ZzN3dFhCRVJFUkVSdFNRR1lQVzArKzVGZEhkcmh3R2VFZnEySWQ2ZGtGQ1FqSVBaVitvMWxwZXRNOFlHOWpGb3UxVjZGMnVURGpWSnJRKzZ6aTZCaUEzc3BYK2RveXpHTDhtSGpmcDFjUW5DUUs5SS9Xc2RkUGorNWk1b2RlWnZobThybE9EVmpvL2hVWi9PUnRmU1pma29Vc25xV1QwUmxTaFZXSHJrUEhaY1MwWlNmaEZrS2g0Y1lRMmtObUtFdXJ0Z1ZHUTd2REh3SVRqWk5uNVB4cVpRSkZmQzFjNFdwMUt6WUNjUm81T3Z1NlZMSWlJaUlxSVd4QUNzQWI2N3VRdmhUdjd3ckhJeTRLc2RIOE8xNG5Sa0tZck1IdWYxc09Hd3FUTFRTSzVSNFo5WHQwS2owelpwdlE4aXFjZ0diNGFQZ2dBQ2ZkdjNOM2RCb1RGY2Fpb1NDUEZ5aHhpRHR1MFo1M0NyOUs3Wnp3cDM4c09zOEpFSWxIcVl2TjdlMFFkZjkzd1JSM091NGJjN1I1SFJoS2QvRXJWVkJ4UFRNR2ZqUVR6YU1RamZ4QTVHcExjYkhHd2tsaTZMV2tDWnFoelhzZ3Z3NjVsckdMUTBIdjhhTXhpRE93UmF0Q2FkRGloVUtPRmliNHR6NlRtSThuWnY4REo1SWlJaUlub3dNUUJyZ0RLMUVrdHYvSUZQdWo2amI3TVgyZUN2a1UvaWIrZC9NeXZBR3VyVEJUM2MyaG0wTGIzeEIrNHFDcHU2WEpPZUNlN1hJczhSQ09ydVk4cjBEakh3cm5MNjRybUNKR1FwaWhEaTRBbXhRQVNKVUFTSlVJenVyaUVJZHZEVTk4dFRsdURYNUNObVBjTk9KTUZ6SVkvZ2lZQWVCa0ViQUtUTDgrRm41d2JodlRjZ0FERFFLeElEUENPd04rc2kvblBuR1BKVnBRMTdjMDNrWk40dExMaXlzZFkrR3g1NXgreis3MGFOUm4vUDhDYXJqNnpYd2NRMHpQemZmcXdZSDRPSFEvMHRYUTYxTUFjYkNhSUR2UkVkNkkyalNSbDRkZjFlZkRkdUtBYTFEN0JZVFdXcWNtaTBPcmpZMmVKYWRqNkdXRGlRSXlJaUlxS1d4d0NzZ2M0WDNzSE96UE1ZNGZjUWdJcFFiSHZHT2JQQ0wxY2JCMHh0UDhTZ2JYUDZHUnpMdmRIMGhkWmdVc2pBRm50V2ZZa0VRZ3owaWpCbzYrRVdpbVc5WHFyejN1OXY3WVpjbzZxMWp3REFJTzlPZUs3ZFFLUDkxM1RRNGZmVUUvanR6bEVFU1Qwd05mUlJQT1FXb3I4dUZBZ3d6TGNiQm5sSFlVdjZHV3hJT3dXWldtbitteU5xNDBxVUtzelplQkFybm9uQncrMFlmbG03aDBQOXNXSjhETjc0MzM0Y2V1TVppeTJITEZSVS9IL2FSaVJDVm9rTUVkNk5QOEdaaUlpSWlCNHNETUFhWVczeUlmVHg2SWc3WlRsWWVuTW44cFFsWnQzM2FzZkg0Q2kyMDcrK1ZweUJ0VWtIbTZ2TUI0NUdwOFhsb2pSMHJ6WkRyaTc3c3k3alRQN3RXdnYwY0F2RkM2R0QwTTdCeStoYVVia00zMXpmcHQvcy9rNVpMajY1Rkk5bzkvYVlHam9FQWRMNys4WFlDaVVZSDlRUEkzd2Z3bjlTam1GbjVua3VYU1VDc1BUSWVUemFNWWpoRitrOUhPcVBSenNHWWVtUjgvaGJURytMMUZBb3J3akF5c29ybHRGSGVISC9MeUlpSWlKcnd3RE1oR0crWGMzdXV6ZnJJcklWUmVocFpsampiZWVDZmg1aEJtMEpCY2tZYW1MejlicmtLRXVRVUpCYzcvc2VCT2NLa3VvVmdCV295dkRqN2YwbXI0a0VRdlQzREVkc1lDOTBkRFI5NnRmQjdDdFljL3NBaXNxTk43cy9rMzhiQ1FYSmVDb2dHczhHOTRlOTZQNE1CaWVKUFY3dUVJUEgvWHBnVGRJQmt3R2NBSUJZV1BkZk5ZRkFZSEQ2WkZYbFdtNGVUZytHSGRlUzhVM3NZRXVYUWEzTWM5R1JlSHZUUVlzRllFWDNBckFDdVFJQU9BT01pSWlJeUFveEFETmhSdGlJRm4zZXhKQUJEYnF2TXBocGlMR0h2MnJRZmZYMSs4Qy82dmZScW84L2MyL0NRV3lING5JNVN0UnlsSlFyVUtaV29FU3RnRmdneEdmZEpzSkpZcS92di96V2JwU3FGUVpqZU5nNlliQjNKNHowZThob3FXT2xkSGsrVnR6YWc0dUZLYlhXbzlGcHNUSHRGQTVrWDhHVTBNRVk3TjNKNEhxQTFCMGZkbjRhNXdxU3NUcHhIOUxsK2ZwcmtjNEIrUHlodjlUNW5udTdkOEIvSDU1ajhscEwvWDRSTlZaU2ZoRWlHUzVRTlpIZWJraktMN2JZODR2dUxZSE1MMU5BSWhJaTJOV3BqanVJaUlpSXFLMWhBR1lsdG1hY2dSQXRmK0pWUTUrYm95ekdiM2VPbXJ6MlhsU3NRZmgxS1BzcVR1YmQwci91NFJhS3NZRzkwY1UxeUdoeiswckY1WEw4TCswRXRtZWNRN2xXWTNaZGhhb3kvT3Y2ZHV5K2V4R3ZodzFEZ0wzaE1wb2VidTJ3T0hvS3RxU2Z3VzkzamtMRm1WdGtaV1FxTlU5N0pDTU9OaEtVcWNycjd0aE1LcGRBRnNpVUNIQjJoRWpZd0JOYWlJaUlpT2lCeFFETVNxeTVmYUJOUEhlSWR5ZjA4N3kvaERSSFdZd1ZpWHNNK2hTWHl4RGxFbUF5L0NwVEs3RXAvUlMycEorQlF0UHdiOFl1RjZWaXpwbWZNUzZvTDhZRjlZVkVLTkpmRXdtRWlIRDJoMXBuZnJEV0VLNDJEdWpsM3FISitydlpPRFJGV1VSRXJVNmh2T0p3bE93eUdRSmNIUzFjRFJFUkVSRlpBZ013TTd4MjZnY29XK0ZNSG12YkY4clh6aFV2ZDN4TS8xb0hIWlpjMzJGMENtTmlhUlorU3o2SzUwTUg2ZHZ5VktYNEl5TUJPekxQb2F5SlRtMVU2elJZbDNJTVIzS3VZVmI0U0VRNFYyejZMVk1yOGEvcjI2SFY2UUFBMllvaS9GekRJUWN2aHQ3Zkt5bEZsb3Y5V1pmTmZuNjRreC9tZGg3YmJQMkppTnFLUW9VU0FnRnd0MWlHd1IwQ0xGME9FUkVSRVZrQUF6QXpGSlhMR2pWYmlCcFBJaFRoLzZLZWdyVEtCdlNiMGs3alVsR3F5ZjZiMGs5anFFOFhsR21VMkpKK0JuL20zbWkyVXhyVDVmbjQyL25mOEZSQU5KNXJOeEFyRXZjZ1cxR2t2NTZuS3NYR3RGTW03NjBhZ04yVkY5YllqNGlJR3E1UXJvU1RyUzJ5U3NzUXhQMi9pSWlJaUt3U0E3QTJxSjlIR0Z4c3BFMHkxczdNODgzK2pDS1ZETWZ6YnRiYVoycm9FTFIzOU5HL1Rpckx4cS9KUjJyc3I5RnA4WDhKdjBDdVVUVkpqWFhSUVlmTjZhZHhPT2NxQ2xSbExmSk1JaUl5VDVGY0NTZGJDWW9WU2dSeUNTUVJFUkdSVldJQTFnYU5EZXFEY0NlL0pobXJwZ0NzS1o5eG95U3oxZ0FzeHFjclJ2bjMwTCtXYTFSWWRIVkxuWHRzdFZUNFZWVkxobC9uQ3BLdzVNWWZ0ZlpaMC9kMXMvdlBEQnRlcnozRmlJZ2VGSVVLSld3bEZYczFCcm93QUNNaUlpS3lSZ3pBcWhFSmpFOHNyTnpMaVZwZXBMTS9YZ3Q3ektEdCs1dTdrQ2t2cVBFZUc2RVlVcEVOQ3N0bEFJQytIaDN4ZnFjeHpWb25BSXc5L0ZXelA2UHFmbWNsNVFvVTFpTndLOWRxYXUxZm9sWVk3YWRHUk5RV0ZNcVZzTG4zN3p1WFFCSVJFUkZaSndaZzFZZ0ZJcU0yQm1DVzRXL3ZocjkxR21Qd2U3TDc3Z1VjenJrR0FRQVBXeWY0MmJ2QjM5NE5nZlllQ0pDNkkxRHFEazliWjZ4UE9ZNjRPelV2a1h4UVBmZm50ODAyOXBMck81cHRiQ0lpU3lwU0tDRytGNEFGY0FZWUVSRVJrVlZpQUZhTlNHZzRBMHdIMUxuVXJyVjc4Zmd5cy90KzFHVThPbFRaYTZzNW5nRUFQL2ViV2V0MWR4dEhmTnhsUEp3bGh2dU1lZG82WTNIMEZQalp1VUlpclBtUGI1YWlzRjcxRUJGUjIxVW9WOExWemc0ZVVqdllTL2lsRHhFUkVaRTE0bGVCMWRnSkpRYXYxVnExaFNwcE9zWGxjclA3TnZTa3hQbzh3eHdEdlNMaGJlZGkxTjdEcloxWjkyY3JpL1VmWnltS3NDUGpuRm4zRGZQclpqRGp6Tno3aUlpb2RkTHBLamJCbDByRUNPQUcrRVJFUkVSV2l3RllOWTRTTzRQWE1ndHNwRTdBbGVLMGV2VlhhTXB4VjFHSXUvSkNaQ2dLY0tjc1IzOHR1U3dIS3hQM21qWE9ZTzlPRUl2dkIyRG0za2RFUksyVFFxMkdTcU5GbVVxTkxuNmVsaTZIaUlpSWlDeUVBVmcxVHVKcUFSZzNCYmVJMjZWWmtHdFVzQmZaR0xUbktVdVFKczlIbWl3UGFiSjhaTWp6a1NFdlFKNnlCRzE5cDdhQlhwR051dC9kMXJIZVl4elB2Zm5BTHdFbUl1dDJ0NlRpOEk4aWhRcnQzSnd0WEEwUkVSRVJXUW9Ec0dwY0pBNEdyNHVhZUdrZm1VZXIwMkZyK2xsSWhDS2t5ZktRZXUrWDNJcG41UDAxOHNsRzNkL1IwYmZlWTd4NGZGbVRMMjhsSW1wSkdVVVZBVmk1Um9OMjdnekFpSWlJaUt3VkE3QnFmS3Z0TzFXb0tyTlFKZFFXVDNFa0lxS1dsVjVjcXY4NGxBRVlFUkVSa2RVUzF0M0Z1dmpZdXhxOHJycVpPcEVsQk5pN1F3Q0JwY3NnSW5vZ1ZjNEFBOEFaWUVSRVJFUldqRFBBcW1udjRHM3dPa09lYjZGS3FERUVFRUFrRUQ2USsxZUpCRUpFT1FlZ3QwY0g5SGJ2QUQ5N043eDhjZ1ZtbkY1Vjc3Rys2elZkLy9INXdqdFljV3QzdmU0dktWZlUrNWxFUksxSlJuRVo3Q1ZpS05VYUJMbzRXYm9jSWlJaUlySVFCbUJWU0lSaXRIUDBNbWk3VTVacm9XcW9QaVJDTVRvNitpREtKUkNkbkFNUTZSeUFmMXorSGRlS015eGRtdG44N04zd1R1UlQ2T0hXRGxLeHJjRTFienNYWENtcTM4bVkxU2sxNWNpVUZ6WnFEQ0tpQjAxNlVTbWtFakc4SE93aEVYSGlPeEVSRVpHMVlnQldSUmVYUUlnRkl2MXJqVTZMMjZWWkZxeUlhdUp0NTRKd0p6OUVPUGtqd3RrUDdSMTlJQklZZm1NamE4VWI1dHVKSkloeURqUm9DNUo2SUVqcVliSy9uNTFib3dNd0lpSnJsRkZjQ29GUXdPV1BSRVJFUkZhT0FWZ1ZEM3RGR3J5K1dwd09sVlp0b1dxb2tyUEVIaDBjZlJIbTVJdHdKeitFT2ZuQ1dTS3Q4Nzd5VnZSN0p4WGJJc281QUoxZEF0SFpKUWdkVEFSMk5TbFZLNkNGdHBrckpDSnFlM1E2NEU1K0NRUUNJTlRkcGU0YmlJaUlpS2pOWWdCMmo2UFlEZ004d3czYWp1VmN0MUExMWswaUZHTjBRRFE2T3ZxaWc1TVB2R3pOLzZtOVZxZERpaXdYTjBzeVVWUXViOFlxemZPb2QyYzhHUkNOVUVjdnN6ZXkxd0ZJS3MzRzJZTGJPSk9maEJzbEdkRHFkTTFiYUF0NlBtNG5YT3hzNEdwdkN4YzdXLzNIem5hMjk5cnVYN09YaUNIZy92L1V3aTVkdW9TY25Cdzg4c2dqRUlzdDk4L2s0c1dMNGVUa2hHblRwdFg3M21lZmZSWUJBUUg0NXB0dmF1eVRrWkVCc1ZnTWIyL0R2Uyt6c3JJZ0Vvbmc2ZWxaNytlMk5pbUZKU2hTS0NFUmlSRGl6djIvaUlpSWlLd1pBN0I3SHZmdkFYdVJqZjYxUnFmRjBkeTJFWUI1MjVuL1UyK0pVRlIzSjVQM05kMGZwWEt0R2lQOEhqSXIrQ3BWSzNDOU9BUFhpdE54dFRnRGlhVjNvZENVTjFrdGpWV3FWanFzT3BZQUFDQUFTVVJCVktDOW8zZWQvY3JVU3B3dlRNYlovQ1NjS1VoQ29hcXN6bnNlVk51dkpwbmRWeUlTd3NYT0ZzNlZJWm10RFJ4c0pYQ1FTQ0MxRVZmOGtramdZQ09CZzQwWVVoc0pwSko3LzdVUlYrbFgwZTVnSTRHTlNNUlE3UUgzK09PUEF3RFdyRmtESHg4ZmZYdG1aaVplZXVrbEFNRDI3ZHNiTkxaYXJjWS8vL2xQcEtXbFlmcjA2Wmd3WVVMakMyNmdyVnUzd3NmSHAwRUJXRUZCQVJ3ZEhXdnQ4K0tMTHlJb0tBZy8vdmlqUWZ2a3laTk50aitJTG1Ua0FBREtOUnBFZUxsWnVCb2lJaUlpc2lRR1lBQThiQndSRzlqYm9PMVk3ZzBVdDRJWlJFMWhSZStYbS8wWi8zMTRUcE9PZHpMdkZwN3c3Mm5VWHFBcXc1V2lORnd1U3NYbG9qU2t5bkpoYW03VWF4MkhOZWk1TmlMRHZ4SU5IZWZIMi91aDBxcHhwdUEyOGxTbDhMQXgva1kwUzFHRVUzbUpPSmwvQzFlSzBxRFJjWmxqZGVVYUxYTEw1TWd0YTdxL2l5S2hBTkxLWUV4aUhKdzUyRlFFWlpYWHBmZGUyMHZFa0lpRXNCR0pZQ01TUWlJU3dWWXMwcmRWL1BmZWRmSDlQcFgvbFFpRkRONmFTSG01NlpCYnA5UFZlTTFjY1hGeFNFdExRM0J3TUo1Kyt1bEdqVVdXZHo0ekZ5S2hBQnF0RHIyRGZTMWRUb01kUFhvVVo4K2V4Y3laTXlFVW1yZDhYcWZUWWVuU3BZaUlpTUR3NGNPTnJsKzhlQkhuenAzRGM4ODlCNUhJL0I5KzVlVGtvS0NnQU9IaDRVYlhidHk0QVRjM04zaDVlWm00MHp5clZxMUN4NDRkTVdUSWtIcmRsNUdSQVg5Ly8xcjdYTHAwQ2ZiMjl1alFvWVBaNDhybGNzamxjcmk3dTV2VlB5Y25CMUtwRkE0T0RtWS9nNGlJaUZvR0F6QUFyM1FjQm1tVjJWODY2TEF1NVpnRks2TGp1VGZ4aEg5UEZKWExjS2t3RlJlTFVuQ3hNQVVaOGdLejdoL2g5MUNUMU5IUWNmNmRmQWdxclJwYW5RNzc3bDdDTThIOUFBQ0pwVms0bVhjTEovTnVJYmtzcDg1eEpvWU1hTkR6VFFtUXVqZDR2QjBaQ1NncWx6VlpMWmFrMGVwUW9sU2hSTm55aHlSVUQ4VnNSTUo3WVZsbDIvMHdyU0pjRStsRE5YM0FKaFpCTEJSQ0tCQkFLQkJBSUlEKzQvdS9BRUd0MXczN21PcFgyMzFDZ1FEQS9ZK0Z3dnZYSDJUbnpwM0RMNy84QWdCSVNVblJ6elNyankrKytBSTllOTRQNzllc1dZTzR1TGdhKysvZXZSdFhyMTdGbTIrK2FmSjZWbFlXaGcwekR1THJPMFByK1BIaitQcnJyNDNhMDlQVDhleXp6NXJWdm16WnNrWUZHNVp3SVNNSHJuYTI4SEN3aDRmVXp0TGxOTmlGQ3hld2VmTm16Snc1MCt4N2R1ellnYzJiTjJQNjlPazFqdm52Zi84YkV5ZE9OQWpBRWhJU2tKNmVqaWVlZU1Ma2ZmSHg4ZGl3WVFOMjc5NXRkRzNtekprWU8zWXNac3lZWVhhZDFhMWJ0dzR4TVRIMUNzQ0tpb293ZmZwMGpCbzFDck5telRMWjUrVEprNWc3ZHk2R0RSdUdkOTk5dDlieGR1ellBWlZLaGRqWVdQejY2NjlZdDI2ZHlmZHJ5cVJKa3hyOU9TQWlJcUxtWWZVQjJOTkJmZEhIdy9BbmdmdXlMaU5kbG0raGlnZ0FyaFNuWWZhWm41QWl5N1YwS1kyMjYrNTVGS2hLY1RJL0VYbktrbnJkT3lHNENRTXdlL2NHajNjczkwYWJDY0FzU2FYUlFxWFJvdTB1Y0gxdzNiMTdGNTk5OWhsMDkvYmI4L0x5Z3AyZGVZRkpRVUVCU2t0TEFjQm9kazVnWUNCNjllcGwwSmFWbFlYVTFGVFkydG9DQUR3OVBURnAwaVNqY2VQaTR1RGc0SURZMkZpajl2cnk4dkxDSTQ4OFl0QzJlZk5tU0tWU3M5dk4vWHkwRmpvZGNENGpGMnFkRnYxRC9DeGRqa2tiTjI1RVFVSE5QOWlaT25VcUFFQ3IxVllFMW1iTy9zckl5TUNLRlN2UXAwOGZQUHZzc3lncUtzTHExYXN4WWNJRUJBUUVtTHpuOHVYTFdMdDJMYzZlUFF0WFYxY01Iank0em1XMHpTVXJLd3Y3OSsrdnRVK25UcDMwUzZDM2I5OE90VnBkWTJpblZDcXhiTmt5aU1WaTdOdTNEK1BIajBmNzl1MXJIRHMrUGg2UmtaRTFYcTlxMkxCaGVQNzU1L0hDQ3krWTFaK0lpSWdzeDZvRE1LbllGczhFOVROb0sxU1Y0YWZiQnl4VFVEUDU1R0s4MlgybmR4aUtRS2xIdloveFhzS3Y5ZXIvUmZmbmFyMWV1Wmw5VzVDckxNR096QVJMbDBGRU5jakp5Y0U3Nzd5RG9xSWlCQVlHSWkwdERXNXVidmppaXkvcURBQ09IVHVHTDc3NEFnQVFFeE9EaHg0eW5EVTZiTmd3Z3hsY1JVVkZtREZqQm9SQ0lUNzg4RU1BRmVGVVpkQlJWVnhjSEJ3ZEhZMnVOU1FBNjlDaGc5SE1tTTJiTjhQTnpjM3M5Z2ZOaGN3Yy9mTHBtTEFnQzFkajJyWnQyNUNjbkZ6ajljcmZlN1ZhYmZZeVJhVlNpYzgrK3d5dXJxNTQ3NzMzSUxnM00vUEVpUk80ZWZNbWxpeFpBb2xFb3U5LzRNQUJiTm15QmRldVhZT3JxeXVtVDUrT3A1NTZDbEtwMU9Uc3cwbzFYZHV3WVFNMmJOaGcxTDU4K1hLemx4NWV1blFKbHk1ZHFyWFArKysvRHg4Zkg2aFVLbXpZc0FHREJnMnFNZFJhc1dJRk1qTXpzV0RCQXZ6d3d3OVlzR0FCbGk1ZHFnK2hxN3A1OHlaU1UxTVJFUkdCWGJ0MklTbXBZdC9LWGJ0MkdmVHIyclVyL1B4YVo3QktSRVJFcGxsMUFDWlRLN0h5MWg2OEdURkszN2I4MW02VXFoVVdyS3JwblMrOFkzWmZtYVpoeThKdWxHUTI2TDdtTXZid1Y1WXVnWWdhWWR1MmJkaXlaUXNXTFZvRUo2ZkduOTVYVkZTRVgzNzVCVTg4OFFUYXRXdW5iOC9PenNaNzc3MkhyS3dzUkVkSDQ5TlBQOFhLbFN1eGNlTkd2UG5tbTVnL2Z6NkNnb3pERTdsY2pwVXJWMkxyMXEwQWdMRmp4K0sxMTE3VGh3Mm1xTlZxeko4L0g5bloyWmcxYXhiNjlldUg3Nzc3cnRhNlMwcEtUUFlwS0NqUXQ3LzY2cXRZdkhneGR1ellZZEFuTlRYVklLUXdkd2xYV3hGM3R1SWdHMjlIS1laSGhGaTRHdE4rK09FSC9jZkRoZzNENk5HajljSGptVE5uc0diTkdnREExYXRYQVVEL3VyckhIbnNNUVVGQktDMHR4ZC8vL25la3BhVmh5WklsY0hhdU9FeEdJcEZnOHVUSldMSmtDWDc0NFFlRDVYbUxGaTFDYUdnbzNucnJMY1RFeE1EVzFoYjc5KzlIang0OThQcnJyeHM5NjhpUkk3aDQ4YUxKYTk5Ly96MjZkdTJLZ1FNSEdsMnJ6Nm1pZ3djUHhwdzV0ZTh0V2pramNjdVdMU2dwS2NHVUtWTUFWT3doNXV6c3JGL0N1MnZYTG16WnNnV3hzYkdJam82R3E2c3Izbnp6VFh6MTFWZjQ0SU1QalA3T3JsKy9IZ0N3Wjg4ZTdObXpSOSsrYU5FaWczN3Z2LzgrQXpBaUlxSUhqRlVIWUFDd1Avc3l3cHg4TWNxL0I5YW5Ic2VKdkZ1V0xvbElqMEVlV2FzREJ3NGdNVEVSdTNidHdyaHg0eG85M3I1OSs3Qng0MGFjUG4xYUh5TGN1SEVEOCtiTlEzNStQcUtqb3pGLy9ueElKQkxNbkRrVHRyYTJXTGR1SFY1Ly9YVk1tVElGWThlT2hVZ2tnbGFyeFo0OWU3QjY5V3JrNStmRDBkRVJiN3p4Qm1KaVl1cXNZZG15WmJoNDhTTEdqeCtQMGFOSEE0REptVEpWeVdReWszMUtTMHYxN2RPblQ0ZTd1N3MrcUNzckswTitmajdFWXJIUk4ramZmdnV0L3VQS0dxcTJtV3AzZDNmSGM4L1ZQbXUzdFZHcU5ZZy9md05pb1JBdjlvNkNSR1RlMHNIVzVOeTVjMWkzYnAxQlcwMnovN3AwNllLZ29DRDg4Y2NmT0hmdUhGeGNYREIvL255VWxKU2d0TFFVYXJWYTMzZmp4bzBHeTFzWExseUk2T2hvZy9HV0wxK083dDI3NDI5Lys1dlJzKzdldll1TEZ5K2FQQ1RpKysrL1I4ZU9IUnQ5Z0lSWUxEWnIrV1ZwYVNuaTR1SXdac3dZQkFZR0lpVWxCZkh4OGZyblYrNTkxNlZMRjd6MjJtc0FLbVpEdnYzMjIxaTRjQ0drVWlubXpKbWpEOEZ1M2JxRi9mdjNZOXk0Y2ZyK3ExYXRxdGNlWUVSRVJOUjZXWDBBQmdDcmIrOUhRWGtaMXFjY3QzUXBUZUo0N2swa2xXWTM2NzJOZVFZQTdNdzhyLzg0UzFIVTRIR0lxRzBhT1hJa0VoSVNzRzNidGlZSndDcS9lUjB4WWdTQWlqMlZ2dm5tRytUbjUyUGt5SkdZUFhzMnhPTDcveVJPbno0ZEhUcDB3SklsUzdCaXhRcHMyYklGanozMkdQYnMyWU9NakF3SUJBSU1IandZcjcvK09qdzg2bDQydm1YTEZtemR1aFdEQmczQ0s2KzhZbFNYS2NPR0RZT1BqNDkrWS82cTdkVTN3Wjh5WllwK0JzeUtGU3V3ZnYxNitQbjVHVzJVdjNuejVqcHJyUzRvS09pQkM4QitQWHNOUlFvVkhHd2ttTnE3czZYTGFaRHAwNmZyTjdEZnYzOC9Qdi84YzN6NzdiY0dlMU1kUG53WWYvLzczL1ZMR29jT0hZcUVoQVM0dWJuQnhjVUZycTZ1Y0haMmhxdXJLNXljbkNDUlNQQi8vL2QvK1BYWFg5R3RXemNBRmVGWlZXcTFHZ1VGQlRYT2JoS0x4UVpMS0J1cWN2YWtLZW5wNlRWZUR3a0pRZGV1WFFFQVAvNzRJOHJMeS9Ib280OGlOVFVWSzFhc2dKT1RFeVpQbm96RGh3L2o4ODgvUjBCQUFENzU1Qk9Edjk4eE1URW9LQ2pBaWhVcmtKK2ZqM2ZmZlJkT1RrNUlURXlFbTVzYkpreVkwT2ozUjBSRVJLMFBBekFBR3AwVzhXMGsvQUtBRFdrbm0vM2V4andEcUZocVNrUlVrNEVEQjBJcWxTSTFOUlVYTGx6UWY3UGVFTW5KeWJoNTh5YUVRaUdHRHg4T29HS3orb1VMRitMSWtTTTFicHc5Wk1nUWlNVmlMRnk0RUJrWkdWaTdkaTBBUUNRU1ljYU1HWGpxcWFkcVhmSlk2ZUxGaS9qdXUrL1F1WE5uZ3oyWm1zdWZmLzVaNi9YNm5DQloyeDVRRGZIcDdsTlkvbWNDZExybSt4d0lvSU5DclFFQURBc1B3VStucmpUYnMvVFBGQURQUEJTT1VIZm5aaGxmTHEvWXk2ejZRUVNWTTdzcUF5bDNkM2ZNbXpjUENrWE5Xem5NbXpjUG5UdDN4cjU5K3dCVXpMYXNQTGxVcDlOaC8vNzkwT2wwYU4rK1BYUTZIZExTMGd6dUh6VnFGRWFOR29YVTFGU2pzU3YvWEZXOUZoQVFZSEx6L3NXTEY5ZFk0N1ZyMTNEdDJqV1QxNTU4OGtsOUFKYVJrUUc1WEk0MzNuZ0RRcUVRR28wR2I3LzlOclp1M1lyVnExY2pJQ0FBczJiTlFuRnhNWXFMaXczRzZkdTNMK1J5T2VMaTRqQjkrblI4L1BISEVBZ0VlT0dGRjNEcTFDbDl2NXIyQUtzY2c0aUlpQjRjRE1DSWlLalZzYlcxeGFPUFBvcHQyN1poNjlhdGpRckFLdmZ4NmRldkg5emQzZlh0TGk0dVJ1RlhhV2twenA4L2p6Tm56dURQUC85RWJtN0ZZUnhPVGs3bzBxVUx6cDQ5QzZWU2lXKy8vUlpyMTY1RnQyN2RFQkVSZ2ZEd2NBUUdCc0xUMDlNbzRKby9mejdVYWpXeXNyTDB5NnFBaWlEdGh4OStRRTVPVG8yelhVcExTMnZjOThtVTI3ZHZJejA5SFFDZ1Vxbnd6VGZmWU5La1NmclQ4b0NLL2REcU0yWlRpanQ3R1lweVRZczliK09sbHR2V0lOREZzZGtDc0pLU2loT0VxeThMMUdncVBwYzJOamI2dHJpNHVGb1BTcGcwYVJKNjl1eUp3WU1IWTgrZVBmanFLOE9sOWtLaEVJTUdEY0tBQVFOUVhsNk9hZE9tTmFyMmpSczN3c0hCd2VTMVVhTkc0ZTIzM3paN3JPcUI3Tnk1YzZIVmFtRnZiNDlYWG5rRmpvNk9HRGx5Skg3NjZTZEVSVVhoMDA4L3JYVUdhVXhNREw3KyttdHMyclFKWVdGaG1EMTdkbzE5cSs4QkJnQkxsaXd4dTNZaUlpS3lQQVpnUkVUVUtvMGNPUkxidG0zRGtTTkhVRnBhYXRhZVFOVnBOQnJzM2JzWFFNWE1rYXJrY2psU1VsSncrL1p0L1l5VDVPUmthTFZhQUJVaFhQLysvUkVURTRNQkF3WkFJcEdnckt3TWUvZnV4WUVEQjNENThtVWNQbndZaHc4ZjFvOXBhMnNMYjI5dnVMbTVvVnUzYm5qeHhSZFJWRlN4ekxzeVRLdFVPU3NtTnplM3hzQ2lyS3lzWHFjKzd0eTVFeTR1TGlncUtvSkNvY0NCQXdkdzRjSUZMRjY4V0w4aGVuRnhjWU5Pa213S1Y5K2IwdXpQeUMxVFlQelBXM0VwTXhjUCtYdGh4eXRqWWZNQTdnRldWVjVlSGdRQ0FkemMzQXpheTh2TEFjRGtrc1EvL3ZqRHFHM2t5Skg2aiszdDdmSGxsMTlDcFZKQnBhbzRBRWNnRUVBcWxlcVhDK3AwT256KytlZEc0M3p3d1FmbzJiTW54bzhmWDJQTjI3WnR3OUdqUjJGdmIyL0dPMnlZeWdNeTFxOWZqOHpNVEN4ZHVoUUNnUUJUcDA2RldxMkdXQ3cyYSsrdXFLZ29BS2FYSkhNUE1DSWlvcmFEQVJnUnRhaTFmeG1CUW9VU2hYSWxpaFNxaXYvS2xTaTYxMWFvVUtKSXJrS1JRZ21sdXVWbWlsRHJFeGtaaVlDQUFLU25wK1BBZ1FOR0FaWTVqaHc1Z3R6Y1hQajYrcUpYcjE3NjlsOSsrUVZyMTY2RlRxY3o2QjhjSEl4dTNicWhkKy9laUk2T3hqLy8rVTlzM3J3WllXRmg4UGYzaDRPREEwYVBIbzNSbzBlanVMZ1lwMCtmeHNXTEYzSGx5aFVrSlNWQnFWUWlOVFVWNmVucGVQbmxsd0VZZjFPdDArbncrT09QNjJmRlJFVkZtZnptdXFZOXdMWnUzV295REZTcFZOaTdkeThHREJpQUhUdDJ3Tm5aR1JNblRzU2lSWXN3Zi81OGZQSEZGd0FzdXdTeUpYZzYyR0hqMUtmUVpkRy9rWkNSZzNVSjEvRjhkSlNseTJxVXBLUWtlSHQ3UXlRU0diUlhCbUMydHJiMUhuUDE2dFg2WUtkcVNLWFQ2WEQwNkZIMDc5OGZRcUVRdlh2M05ubS9wNmRuamRlQWl2M0o3T3pzVEM1L2JFcFpXVmxZdTNZdFltTmpFUllXcG0rdnV1Y1hFUkVSRWNBQWpJaGEyQk9kUXMzdXF5aFgzdy9KRkVxVXFjb2hVNmxSVmw2T01wVWFzbnV2WlZWZmw5OXZyK2gzcjgrOWF3elZIaXlEQmczQ2I3LzloajE3OWpRb0FLczhLVEUyTnRaZ2FlS1lNV093Yjk4KytQcjZvbVBIam9pSWlFRG56cDNoNnVwcWNQK0pFeWNnazhsTUx1RnlkbmJHMEtGRE1YVG9VQURRaDE4cEtTa1FDb1dJakl5RVRxZkRxVk9uNE9YbGhkRFFpai83dWJtNVVLdlZDQWdJcVBmN0FZeG5zbFhhdFdzWGlvcUtNSERnUU96WXNRTUFNSHo0Y096ZHV4ZDM3OTVGWGw1ZWc1NzNJSEsxdDhYTC9icGcxZkZMV0g3c0lpYjNqRUl6YjczV2JNckx5M0g5K25XVFlWUGxYbCttQXJDcXM3M01vZFZxY2ZEZ1FjVEZ4U0U1T1JtelpzM1Nud2phRUdWbFpUVXVmYXgwOSs1ZEhEcDBxTUhQVUt2VldMQmdBWnlkblRGdDJqVElaREprWjJmRHc4TURoWVdGWm8vajdlMnQveHpHeDhkajVjcVZSbjJxaDhHelo4OXUwUCtUaUlqby85bTc4N0NveXY0TjRQZHNEQXo3dm9tS2lvS0NhN25uaHBxbGhVdG11ZVRTWW1wYXRxZHAvYkpjc3JUWHRHelIxRnhlMGpJMWwzQXJFVVBMTFNGRlFRZ1VGQVJrWjRaWmZuOGc4enJPQUhNUW5SbTRQOWZscFhQT2M4NTVoalR4bnUvemZZZ3Nod0VZRVZrdGU1a1U5aklwZkowVjlYWlB0VmFMc2dxMVFYQldHWkw5THpTckRNd3F6NWZlT3EvU2FLRFNhRkZ4Mjg5S3RSWXFqUVlWbXNxZlZXckRNVld2SzYvVjRJNWlJekpEdjM3OXNHWExGaVFtSmlJek14TUJBUUZtWDN2cDBpVWtKaWJDM3Q3ZUtBeHdjbktxdFFxcXVMZ1lwYVdsc0xlM2g2dXJhNjNQazh2bGFOV3FGVnExYXFVL2R2ejRjY3liTnc5anhvelI3K2hYMVZTN2FkT21BSUFubjN3UytmbjVKdTk1L2ZyMWFxdXdicThhMDJnMDJMcDFLenc4UEF3cTNRRGd0ZGRlZzBLaDBGZU5aV1JrMkdSbGwxQlI3VnBpUmV3WlhNak93KytYcjZCZnl5YVducEpaU2twS2tKQ1FnSC8rK1FlVEowL0dIMy84Z2JLeU1wTUJtRktwQkdEWUE2eksrdlhyalk1Tm5EalI2RmhSVVJGaVltTHc4ODgvNDlxMWF3Z0tDc0liYjd5QnlNakl1M29mK2ZuNStpV0sxVGw5K2pST256NWQ1MmY4L1BQUFNFeE1oRUtod0pneFkxQmFXZ3FKUklJVksxWmd4b3daWnQ5bnlaSWwrbzBBcWxUOS8ySGJ0bTNZczJlUC9uVjVlVG1tVDU5ZTV6a1RFUkdSNVRBQUk2SkdSU29XdzFsdUIyZTU4VDhZN3pXMVZxc1B5eXAvMWtLcDFoaUZhb2F2alVNMWpVNEg3VzAvZERvWXZLNzhnVnZuVEIvWGFtOC9aM3k5Nlh0V2Q5Ly9qWTI5ZkxWZXYyWXRXclJBVUZBUU1qSXlzSC8vZnBQL2dLL096ei8vREtDeUNxcTYvbUhmZmZkZHJmMnd5c3ZMelE2TXRtelpBaTh2TC8zclRwMDZ3YzdPRHNlT0hkTUhZRlc3MjdWdDJ4WUFNR3JVS0pTV2xocmRhL1BtelhCMGRFUlVWRlN0ejkyMWF4Y3lNelB4OU5OUEd5MDU4L0h4TVhqdDVPU2tyMXFyc25QblRqZzZPaHFGSGp0MzdxejEyZGFxZllBWHZKMGNvRkpyOFV2aVphc053RzdldkluRXhFUUFsUnMyN05xMUN6cWREaEtKQk9QSGo4Y1BQL3dBdVZ5TzNyMTdHMTFiRllEZHVUc2tBTFBENGpGanhrQ3RWcU5qeDQ2WU9uVXFldlhxVlM4N2xWNi9maDErZm40MWpvbU1qTVMwYWRQTXZ1ZWRQY2U2ZE9tQ0tWT213TS9QRDc2K3Z2RHg4WUducHlkRUlwRkJRRHh2M2p5Y09YTUdxMWV2Um1CZ0lMUmFMYlJhYlkzTEpJT0NnZ0Q4cjg5WTFldXFIVG1KaUlqSTlqQUFJeUs2VDZSaU1hUmlNUnhrRGZkL3ZaN3pWdGY3UGZ2MjdZdXRXN2NLNnVtajBXanc5OTkvUXl3VzE5aW8yODNOVGY4UDJ6c1ZGQlNnc0xBUVRrNU9SczNINzNUbHloWG9kRHFqb0UwdWw2Tjc5KzQ0Y3VRSUxseTRnTkRRVVB6NTU1OEFvTi9aY3N5WU1TYnZ1WG56WmpnNU9XSHk1TWsxUGh1b3JBYVR5V1FZUG54NGplTWVlZVFSZUhoNFlOS2tTZnBqS3BVS08zZnVoSitmSDJiT25Ha3d2cUtpd21EblRGc2lGb25RS2RBSC8xekxSV3hxcHFXblk5S1VLVk9Ra1pFQm9MSUJ2YisvUHpwMTZvUk9uVG9oUER3Y0J3NGNRRkpTRWthUEhtMHl4SzJxZURMMVo4UGMwSGJreUpGNDlORkhEUUt6bFN0WG9sT25UdWpWcTFlZDN0ZVZLMWVRbloyTmlJZ0lrK2QxT2gyKytPSUxORzNhRkhLNUhHVmxaVWhPVHRhUDErbDBPSFBtREJ3Y0hCQWFHcXEvN3VPUFB6WUkxWUtEZy9WTGk2dXpiOTgreE1mSDQ3WFhYa05nWUNCME9oMW16NTZONXMyYlkvYnMyWFY2ZjdmYnZYdTNVVzgySWlJaXNrNE45MTloUkVUVUlFUkZSV0hFaUJINlhRek5JWkZJc0hidFd2ejk5OS93OS9ldmR0eUlFU013WXNRSWsrZmVmdnR0bkR4NUV0T21UY1Bnd1lPcnZZZE9wOFBERHo4TXFWUnFzaEpuNk5DaE9ITGtDTFp0MjRZWFhuZ0JTVWxKQ0E0T3JuTVBNRk1HRHg2TXJLeXNXc09xVjE5OTFlaFlWYThrVDA5UHM4YmJrbkEvVHh4THpVUnhRVEd1RlpYQXo3bm1ubFQzVzNCd01NTER3OUdsU3hkMDdOalJZS2x0VWxJU1ZxMWFCVzl2YjR3Yk44N2s5VlZMZEUweHRjUjN5cFFwUnNlcUtoTnZkK3pZTVJRV0Zwb1ZnS25WYXN5Yk53OWVYbDV3ZEhTRVNxWEMwYU5IQWNCazFScFFHUnF0V3JVS1M1Y3VSWGg0T0w3NzdqdnMzYnNYMGRIUlVDZ1UwR2cwV0xSb0VRSURBN0Y4K1hJQVFGNWVIdWJNbVlPZVBYdGkzcng1UnZjc0xDeEVjbkl5TGwyNkJHOXZid3dZTUFBcEtTbFl1WElsQmd3WW9GOEdYYlZMNUZ0dnZZWDI3ZHNMWHVwNTU4WVpwcGFmRWhFUmtYVmlBRVpFUkZidHpzYjA1cExKWk9qU3BVdWRyazFLU3NLcFU2Y2dsOHZSbzBlUEdzZVdsWldaclA2cTBybHpaN1J1M1JwSGpoeUJVcW1FVHFmVEwwRWNQbnc0U2twS3FyMTNUVDNBZ1AvMUFZdU1qS3h4MlpvNTFVQW5UcHlvY2R6MjdkdXJmWS9XS3NMZkM4V3F5cDBTajZWbFlXUkVxMXF1dUw5TUJUa0FjUGJzV2J6Ly92dlE2WFNZTTJlT3lXYnlPcDBPU1VsSkpvTkxBTlZXTmxhcCt2MmkxV29ObHMxcXRWcms1K2ZEMTlmWHJQY2dsVXBSV0ZpSXMyZlBRcTFXUXlRU3djL1BEK1BHalRNWmdOMjhlUk5yMXF4QlFFQUF3c0lxZCtmczI3Y3Z0bS9mamtPSERtSFlzR0dRU3FVWU9uUW9ObTdjaUlzWEw2SjE2OWJ3OFBEQW80OCtpcDA3ZCtMVXFWUG8zTGt6ZnZycEo1dytmUm9wS1NuSXljblJWOUU5OWRSVFNFOVB4OXk1YytIbjU0ZFhYbm5GNFAyMWJ0MGFVVkZSK095enp4QVdGbWJXY3RHVWxCU2twYVhwZS9pWit2OVNZV0VoQUxBaWpJaUl5RW94QUNNaUlycE5XVmtaUHZua0UraDBPanoyMkdPMU52S3VhbUJmVTZQOHFWT240dlhYWDBkOGZEenM3ZTB4ZE9oUUFKVU44S3Y2T04xSlNBK3cyb0twbWlyWWpodzVvdDlOTUNBZ0FPSGg0U2JIeVdTeVd1ZGhiU0w4Sy91eE9jaGt1SmhqZXFNQmE2SlNxYkJseXhaczJiSUZVcWtVOCtiTjAvLzNXTFpzR1lxS2lxQlFLQ0NWU3BHY25Jd3JWNjdVdU1RWEFKS1RrMkZ2YjQvTGx5OEQrTjkveDZwcXdhMWJ0eG9zTXp4OStqVFVhalZDUWtMTW52ZXFWYXZNSHJ0aXhRb1VGeGZqdmZmZTB3ZEZiZHUyaGFlbkozNzc3VGY5em9wRGhnekJwazJic0h2M2JyUnUzUm9BOE13enorREFnUVA0OHNzdjhmWFhYeU0vUHg4aWtRaVBQZllZUWtOREVSSVNBaWNuSjV3OWV4YlRwMCtIVXFtRVVxbkV4SWtUb1ZLcG9GUXFvVmFyRGViejhjY2ZZL255NWZwQTBNN096bVRnbUpXVmhjV0xGME1zRnVPQkJ4NUExNjVkQVFDclY2K0dVcW1FVkNyVjkzSnIwc1E2KzgwUkVSRTFkZ3pBaUlpSWJpa3JLOFA4K2ZPUmxwYUdnSUFBczVydTUrYm1Ba0NOZmNMYXQyK1BObTNhNE1LRkMzQjBkRVJ1Ymk2Y25aMHhkdXpZYXE4UjBnT3NObSs4OFliSjQrdlhyMGQ1ZVRuNjlPa0RrVWlFMk5oWWpCczNyc2JBekpZMGMzZUdrMXdHQjZrVWwzTUxMRDJkV2lVbEpTRTZPaHArZm42WU8zZXVRUWdsbFVvUkZ4ZW5YNElua1VqUXUzZHZUSmd3b2NaN0xsaXdBSm1abFQzUVJDS1JmcmZEUVlNRzRkaXhZMWl6Wm8zQnNqNTdlM3NNSGp3WVBYdjJyTyszaHpObnppQTJOaGFEQnc5R3g0NGQ5Y2RGSWhHNmR1MktvMGVQUXFsVVFpNlh3OWZYRjUwNmRUS1ltNnVySzBhT0hJbU5HemZpK1BIamVQYlpaMDArSnl3c0REMTY5SUNYbHhlOHZiM2g3T3dNSnljbk9EbzY2bjhvRkFyY3VIRUQwNlpOUTN4OHZMN1NNeW9xeW1UbzNMdDNiOFRFeEJoVldsNjVjZ1VuVHB5QVRxZURYQzVIMzc1OUc4VXVxMFJFUkxhSUFSZ1JFUkdBeTVjdjQ2T1BQa0o2ZWpwY1hWMnhZTUdDYXZzcjNTNHBLUWtBYXV3MUZoTVRnd3NYTHNEQndRRzV1Ym1ZT1hNbUprNmNpRWNmZlJRS2hhTGUzb081MHRMU3NIcjFhcHc4ZVJKdDI3YkY2NisvRHBsTWh1TGlZaXhkdWhTblRwM0N0R25UYXF4cXN3VmlrUWd0UEZ5UlhWS0dGQnNJd0NJaUlyQnMyVEswYU5IQ3FMZlVyRm16TUd2V0xHZzBHdjBPaHFhV3ZZYUhoeHRVaGMyWU1RTzV1Ym1RU3FVSUNRbEI4K2JOQVZSV0RTNWR1clJ5UjFldFZqL2VuT1Y3anp6eUNOcTFheWY0L1hYczJCRnZ2LzIyeVdYRmt5ZFB4c3laTXcwcURSY3ZYbXowSGtlUEhvMlFrQkIwNzk2OTJ1ZlkyZGxoN3R5NXRjN0h4Y1VGWDM3NUpWcTBhR0hXL0UxOXZULzg4RU96cmlVaUlpTExFK251N09acEEwYkVmbUxwS1JCUkhXMS82SFZMVDRIdUljOTVxNUc3NE1VNlgxOVFVRkRya3E3NlVOVTdDd0J1M0xpQkxWdTI0SmRmZm9GV3EwVkFRQUFXTEZpQXBrMmI2c2ZrNXVhaXFLZ0lMaTR1Y0hSMGhGd3VoMGFqd2JsejUvRGhoeCtpb0tBQWMrYk1RZi8rL1kyZWRlblNKYnoyMm11b3FLakFpaFVya0pDUWdLKysrZ29halFZS2hRSzllL2RHdTNidDBLWk5HN2k3dThQSnlhbkd4dG82blE0YWpRWXFsUW9WRlJWd2NIQXdHajlvMENBRUJRVVpORUl2TEN6RWlSTW5jUERnUVp3OGVSSUFNR3pZTUx6NDRvdjY2elVhRGI3NTVodjgrT09Qa012bDZOKy9QeUlqSXhFYUdtcFdHRmlUdS8yOVVWZmpOKy9EeVl6cktLdlFJSFh1Rk5UUUtvMklpSWlJYkppb3BxYTRZQVVZRVJGWkVZbEVZbmJ6N2J1aDArbnc1NTkvNHNDQkE0aU5qZFUzN3g0NmRDaWVmLzU1b3g1QWYvLzlOeFl1WEtoL0xSS0pJQktKOUpVellXRmhlT2loaDR5ZWs1U1VoTGZmZmh0bFpXVjQ4Y1VYRVJJU2dwQ1FFSFRvMEFFYk4yN0UwYU5IRVJNVGc1aVlHSVBySkJJSkpCS0pRY1dKVnF2VlYvOVVrVXFsMkxScFU0MjdQKzdldlJzN2QrNUVhbW9xZERvZHhHSXhldmJzaVhIanhobjFlWkpJSkhqeHhSZlJvMGNQZlAzMTM4WnVuQUFBSUFCSlJFRlUxOWkzYngvMjdkc0hPenM3ckZ1M0R0N2UzbVo4ZGExTG9Jc1RqcWl1b2tSVmdkelNNbmc1T2xoNlNrUkVSRVJrQVF6QWlJaklhamc1T1dIanhvMzMvRGs2blE2N2R1MUNmSHc4UkNJUmV2WHFoZkhqeDZOVks5TzdCTFpxMVFyZTN0NzZxaXVOUmdNN096djQrdnFpVzdkdUdEMTZOS1JTNDc5U1kySmlVRnhjakpFalIyTFVxRkg2NHkxYXRNRDgrZk9SazVPRHMyZlA0dHk1YzhqSnlVRlJVUkZLU2txZzArbjBQNnJtZS92cnFoQ3NlL2Z1TllaZlFHVTQ5K1dYWDZKRGh3N28wYU1IK3ZidFcrM09nVlU2ZE9pQWxTdFg0dFNwVXpoNDhDQVVDb1ZOaGw4QUVPanFoSkpiTzBHbTVCWXdBQ01pSWlKcXBCaUFFUkZSb3lNU2lmRDY2Ni9qbDE5K3djQ0JBMnV0T2dzS0NzTG16WnNGUCtmWlo1K0Z1N3M3eG84ZmIvSzh0N2MzQmc0Y2lJRURCd3ErZDAxdVgrTFpva1VMN05peHc2emVUcmNUaVVUbzBxVUx1blRwVXE5enU5OENYZiszUTJiS2padm8xdFRQZ3JNaElpSWlJa3RoQUVaRVJJMlNxNnNyeG8wYmQwK2ZvVkFvcWcyLzdpZWg0VmREVWhXQVNjVWltMmlFVDBSRVJFVDNodGpTRXlBaUlpSzZWd0pkSy91NXVUblk0eklETUNJaUlxSkdpd0VZRVJFUk5WaSt6cFVCbUl1OUhmN05MN0x3YklpSWlJaklVaGlBRVJFUlVZTmxKeEhEUVNhRmcxU0tqSnNNd0lpSWlJZ2FLd1pnUkVSRTFLQzVPOGdobFlpUlYxcU9ZbVdGcGFkRFJFUkVSQmJBQUl5SWlJZ2FORGNIT1VTaXlsK25zd3FNaUlpSXFGRmlBRVpFUkVRTm1ydURQZFJhTFFBZ25YM0FpSWlJaUJvbEJtQkVSRVRVb0xrcDVGQldWQVZnaFJhZURSRVJFUkZaQWdNd0lpSWlhdERjN09Vb1ZDcmhhQ2ZqRWtnaUlpS2lSb29CR0JFUkVUVm83Z281YnBZcDBkVGRtUUVZRVJFUlVTUEZBSXlJaUlnYU5EZDdPWlJxRFlKY25kZ0RqSWlJaUtpUllnQkdSRVJFRFpxYndoNEE0T09pd0wvc0FVWkVSRVRVS05sa0FHWXZrVmw2Q2tSVUIveXpTMFNXNEdZdkJ3RDRLQlFvTEZjaHA3ak13ak1pSWlJaW92dk5KZ013UDNzM1MwK0JpT3FBZjNhSnlCTGNGYmNDTUJjRkFDRHhlcTRscDBORVJFUkVGbUNUQVZoWHoxYVduZ0lSMVFILzdCS1JKVlJWZ0xuZit2bWZhM21XbkE0UkVSRVJXWUJOQm1CUlRSNkV0OXpGMHRNZ0lnRzg1UzRZM3VSQlMwK0Q3akdGblJRbHFncExUNE9zVEltcUFvNTJsbHNDN1hhckFxeENxNFcvaXlQK1lRVVlFUkVSVWFOamt3R1lRbUtIR2EwZnR2UTBpRWlBbDFvUGdZUEV6dExUb0hzczJNTVZGN0x6TFQwTnNqSVhzdk1SN0dHNUQ2NnFLc0R5UzVWbzUrZkpKWkJFUkVSRWpaQk5CbUFBME1HdEdkNlBHTTFLTUNJcjV5MTN3ZjlGUEluMmJrMHRQUlc2RHg0SmJZNU5KeTlZZWhwa1pUYWR2SUFob2MwdDlud1hlenVJUk1ETmNpVWkvTDF3L25vZXlpdlVGcHNQRVJFUkVkMS9OaHVBQVpVaDJHZGRKdUhKcGozUTNOR2JPOHdSV1FsN2lRek5IYjN4Wk5NZStLekxKSVpmamNoTHZUdmdjSElHNGxJekxUMFZzaEp4cVpuNExlVUtadmJ1YUxFNWlFVWl1TnJMY2JPMEhMMmErNk5DbzhYSks5a1dtdzhSRVJFUjNYOVNTMC9nYmlra2RuaTZXUzg4M2F5WHBhZENkMHV0QnM2ZU5YdDR2bHFEUVFtcFJzZFhEZW1MYm9GKzlUa3pJaktUczl3T253M3ZpNm5iRHVLckp5TFJLempBMGxNaUM0cEx6Y1RVYlFmeHhhZ0JjSkpiOWtNcWR3YzVicFlyMGJXcEh5UmlFZUxTTXZuN2s0aUlpS2dSc2ZrQWpCb1FxUlFRaVFDZHpxemhibElKSkNKQWM4ZndoSnc4Qm1CRUZ0UzNaUk9zR3RrZkwvMTBHUDFiQldGY2wxQ0UrcmhidEFrNjNUOGxxZ3BjeU03SHBwTVhjRGc1QTErTUdvQStMUUl0UFMyNE9zaVJYNnFFbzUwTW5RSjljQ3d0eTlKVElpSWlJcUw3aUFFWVdSZXBGS2d3YndjNUVRQlhpUVI1YW8zQjhYUFpiRzVNWkdsOVd6YkJrWmRHWStYUnMzaDF4KzlJelN2azdwQ05oS09kRE1FZUxoZ1MyaHhIWGhvTlo3bDFiSDdoYWk5SG9WSUZBT2dkSElEVmY1eURTcU9GbmNTbXUwRVFFUkVSa1prWWdKRjFrY25NRHNBQXdGTW1OUXJBRW5KeW9VTmxRRVpFbHVNc3Q4TTdrUS9pbmNnSExUMFZJcmphMnlHenNCaEFaVUQ3MlpIVGlMMThGWkVoUVJhZUdSRVJFUkhkRC96WWs2eUxUTmdTS1ErcHhPall6WElsL3IxWldGOHpJaUtpQnNEVlhvNkNzc29Lc0o3Ti9lSHQ1SUNmemlWYmVGWkVSRVJFZEw4d0FDUHJJaFZXbEdncUFBT0FVOWR5Nm1NMlJFVFVRTGc2MktHZ1hBa0FrSXJGR0JIUkNydi9TWVh5amlwaUlpSWlJbXFZR0lDUmRhbUhDakFBT00wQWpJaUlidU5xTDRkU3JkRUhYayswRDBHUlVvVURGOU10UERNaUlpSWl1aDhZZ0pGMUVSaUFlY3BNVjR5ZHZKWUQ4L2FTSkNLaXhzRFZ2cklaZjlHdFJ2aWRBMzNRM04wRjBXY3ZXbkphUkVSRVJIU2ZNQUFqNnlKd0NhUzcxUFJ2NGV5U1VtUVZsOVRIaklpSXFBRnd2aFdBVmZVQkU0bUFaeDRNdzU3enFUaC9QYytTVXlNaUlpS2krNEFCR0ZtWGVxb0FBNEJUV1Z3R1NVUkVsVnp0NVFDZzd3TUdBTTkxQzRlbndnRWZILzdMVXRNaUlpSWlvdnVFQVJoWmwzcHFnZzhBcDY1bDMrMXNpSWlvZ1RBVmdEbmF5VERyb1k3WW1YZ1pDZGR5TFRVMUlpSWlJcm9QR0lDUmRhbW5KdmdBRytFVEVkSC9WUFVBS3loWEdSeWYwclVkZkp3VStPakFDZWpZUEpLSWlJaW93V0lBUnRaRktxMXN6R0ltZDZrRTFZM09LQ3hHVG1sWi9jeUxpSWhzbXF1RGNRVVlBRGpJcEhnbjhrSEVKUDJMTlNjU0xERTFJaUlpSXJvUEdJQ1I5Ukd3REZJbUVzR1pWV0JFUkZRTDF6dWE0Tjl1UXBjd2pJaG9pWGYzSHNOZkdkZnY5OVNJaUlpSTZENWdBRWJXUitBeVNIZEo5YitOR1lBUkVSRUFLR1F5U01RaW93b3dvTEx3K0QvRCs2R0ZweXVtUk85SGJtbTVCV1pJUkVSRVJQY1NBekN5UHZXNEUrVEpMRGJDSnlLaXlwRExSVzZIb25MakNqQ2dzaUgrK3FjZXhzMHlKY1pzMk5Nb1F6Q2xVb204dkx4cXoyL2V2Qm1KaVlrbXoyVm5aMlBMbGkzSXpNdzA2MW5takV0SVNFQktTb3BaOTZ0U1ZsWlc0M3U0VTA1T0RrcEtTZ1E5ZzRpSWlHeVRzQzMzaU82SGV0d0o4dkxOUW1TWGxzRkg0WEMzc3lJaUlodm5haTgzYW9KL3V4QnZOM3cvOW1HTTM3d1BRNy85R1J1ZWZoaXR2ZDN2K2J3U0V4T1JtcHA2Vi9jSUNRbEJ5NVl0a1pXVlpkYjRKazJhUUhSSHo4MTkrL1poNWNxVjJMOS92OUg0aXhjdjRydnZ2c09vVWFQUXJsMDdvL05Iamh6QjJyVnJFUm9haW9DQWdCcWZYVkJRZ09lZWV3NlBQUElJWnM2Y2FYTE1pUk1uTUhmdVhBd2FOQWh2dnZsbWpmZmJ1M2N2VkNvVm9xS2lzR25USmtSSFI1dDhENmFNSFRzV0kwYU13UFRwMDgwYVQwUkVSTGFMQVJoWkg2RTdRZFpRQVFZQUo2NWV4N0NRNW5jeElTSWlhZ2hjSE94TUxvRzhYZCtXVGJCclNoU2UzcmdYL2I3WWhuY0hkc056M2NOaFY4TnkrN3YxKysrL1kvdjI3WGQxajdGang4TFoyUmxUcGt3eGEvek9uVHR4OE9CQi9PYy8vekVyTFByMTExOGhFb2tRRlJWbDh2eVJJMGZnNmVtSmpoMDcxbnF2UFh2MlFLMVdZK2pRb1NiUEs1VktyRnExQ2xLcEZJY09IY0lUVHp5QkZpMWFWSHUvclZ1M0lqUTB0TmJuQXNDZ1FZTXdZY0lFUFBQTU0yYU5KeUlpb29hREFSaFpINEVWWUo0MVZJQUJ3UEdyMXhpQUVSRlJyUlZnVlRvR2V1UG96Q2Z4Nm83Zk1XL2ZNWHdkZnc2djlPbUVrUkd0NEhLcm1mNjlzSHYzYnBQSDMzdnZQWnc1Y3dZYk5teUFxNnVyeVRFU2lRUVNpVVFmWmcwYU5BalRwMC9IaUJFakFBQTdkdXlvdHJxckpudjM3Z1VBSERwMENQNysvamh6NWd6T25Ea0RBR2pldkRuQ3dzS1FrWkdCOCtmUG8wMmJOdGkyYlp2UlBYeDlmZEduVHg4QWdFcWx3dmJ0MjlHblQ1OXFRNjJ2dnZvS1dWbFpXTFJvRWI3NTVoc3NXclFJSzFldWhGd3VOeHA3NmRJbFpHUmtvRTJiTm9pSmlkRlgwc1hFeEJpTWk0aUlnTCsvdjZEM1RrUkVSQTBMQXpDeVBnSXJ3THhyQzhBeXIwT3IwMEY4eDFJUElpSnFYRnp0N1hEcHhrMnp4bm9xN0xIdXFZZnhXMG9HbGh6NkM2L3RQSUozZGg5Ri8xWkI2TmJNRCtGK1htamg2UUlYZXpsYzVIYVExVU9GbUoyZGNiaDI0OFlObkRwMUNwR1JrZkQyOWpiclBqcWQ3cTduVW1YWnNtWDZYeGNYRnh1OEhqRmlCTUxDd3ZUQlhWSlNFcEtTa296dTBiVnJWMzBBdG12WExoUVZGV0hTcEVrQWdHKy8vUll1TGk1NDhza25BVlFHVjd0MjdVSlVWQlM2ZE9rQ056YzN6Sm8xQzU5ODhnbm16SmxqdEd5ektuQTdjT0FBRGh3NG9EKytkT2xTZzNGdnYvMDJBekFpSXFKR2pnRVlXUitCQVppUFhjMi9qZlBLeXBHY1g0RFdIbTUzTXlzaUlySnhydlp5RkpUVlhnRldSU1FDK3JjS1FyK1dRVGg5TlJzL0o2Umd6L2xVL0pyMHI5SFl6MGYwdzlqTzVpM0RxODJnUVlPTWp1M2Z2Ny9hNnEzcWprc2tOWDlBWks1aHc0YnBBNnNxVHp6eEJJREtVR3pQbmoxNDZLR0hNSGZ1WEtOcm82S2lJTHYxOTNweGNURTJiOTZNNGNPSG8wbVRKa2hQVDhmV3JWc3hjdVJJQUVCOGZEeVdMVnVHOFBCd3ZQamlpd0NBbGkxYjR0VlhYOFhpeFl1aFVDand5aXV2NkVPdzVPUmtIRDU4R0tOR2pkS1AvL2JiYndYMUFDTWlJcUxHZ3dFWVdSK2hBVmd0UGNDQXltV1FETUNJaUJvM1Z6TjZnSmtpRWdHZG0vaWdjeE1mZkRDa0J3cktsVWk0bG91ckJjVW9MRmVoc0Z5RkhzMXJidnd1MUJOUFBJRkhIMzIweGpGNzl1d3hXSEo0WjNEMitlZWY0L1BQUHpjNFZqV21YNzkrNk5DaGcxbHprY2xrMVM2OS9PR0hIMUJlWG82eFk4ZWFETncwR2cya3Qxb2JyRjI3RmhVVkZlamZ2ejh5TWpMdzFWZGZ3ZG5aR2VQSGowZHNiQ3dXTGx5SXdNQkF2UC8rKy9wckFDQXlNaEw1K2ZuNDZxdXZrSmVYaHpmZmZCUE96czVJU1VtQnU3czd4b3daWTliN0lDSWlvc2FOQVJoWkh4TkxRR3BpWGdCMkhSTWk2dWVUZVNJaXNrMXU5bktVVmFpaFZHc2dyMlg1ZkUxYzdlWG9WYytCbDlFelhGMFJGQlJVNjVqYnJWMjdGZ0NRbFpXRnVYUG40dFZYWDBWNGVEZ0E0T0RCZzlpMGFaTitqRUtod0I5Ly9IRlhjNnlvcU1DeFk4ZlF2MzkvdEdyVnl1UVlqVWFqcndETHpNeEVXVmtaWG5ycEpZakZZbWcwR3J6NjZxdjQ1WmRmc0diTkdnUUdCbUxtekprb0xDeEVZV0dod1gyNmRldUdzckl5Yk42OEdjODk5eHplZSs4OWlFUWlQUFBNTS9qenp6LzE0NnJyQVZaMUR5SWlJbXE4R0lDUjlSR0xBWWtFMEdqTUd1NGtFY05CTEVhWlZsdnRtRlBYY3FEU2FHQlhUOHRCaUlqSTluZzVPUUFBY2t2TEVlRGlhT0haMUd6Tm1qVllzMmFOb0d1cUFyUFRwMDhEQUI1ODhFRjRlWGtCQU56ZDNRM0dBSUNIaHdmYXRXdFg1em5LWkRKODg4MDN5TXJLd3Z6NTh6RjE2bFFFQmdicXordDBPdWgwT24wQU5uZnVYR2kxV2pnNE9PQ0ZGMTZBazVNVGhnd1pnblhyMWlFc0xBd0xGaXpBcUZHanFuMWVaR1FrbGkxYmhoMDdkaUFrSkFRdnYveHl0V1B2N0FFR0FDdFdyS2p6ZXlVaUlpTGJ4d0NNckpPZEhWQldadlp3YjVrRTZjcnFBekNWUm9NejEyK2dhNEJ2ZmN5T2lJaHNrTGRqWlFCMm83ak02Z0l3c2Rpd2lYNWRsa0FDUUdscEtmNzczLzhpTkRSVUgzNVZwMmZQbnVqWnM2Zit0VXBsdWo5YVlXRWgwdExTVEo1emNIQ0FrNU1URWhJU01ILytmSHorK2VkUUtCUUFBTFZhRFFENkFNeloyUmxBWmVQNnJLd3NyRnk1RWlLUkNKTW5UNFphcllaVUtqV3JkMWRZV0JnQTA3M1AyQU9NaUlpSXFzTUFqS3lUVENZb0FQT1JTWkd1cktoeFRQelZhd3pBaUlnYU1hOWJBVmhPaWZsL3Y5d1BGUlVWK3BDb1NsMldRS3JWYW56MDBVZkl5Y25CakJrenpIcjJoZzBiSUpmTElSS0pzSFBuVHJpNHVCaU5PWGp3SUE0ZVBGanRQWHg4ZlBEbW0yOWkzcng1V0xwMEtkNTc3ejM5ZkFERDNTMnZYNytPRFJzMklDb3FDaUVoSWZyanQvZjhJaUlpSXJvWCtOMEdXU2VoZmNCcTJRa1NxT3dEaGdmck9pRWlJckoxM3JlV1FONndzZ0Nzdkx3Yzl2YjJCc2Zxc2dUeS9QbnpPSFhxRkFZTUdJQmV2WG9ablBQeThrTDc5dTJOcmpsNDhDQXlNek1CQUM0dUxuaisrZWVOeHZUcDB3Y2pSb3d3T0RaNzlteUQxOTI3ZDhmamp6K09uVHQzNHVlZmY4Ync0Y05SVVZINXdWUlZ1S2RXcTdGbzBTSzR1TGhneXBRcEtDMHRSWFoyTmp3OVBYSHo1azJ6MzZlUGp3L2tjamtBWU92V3JmajY2NitOeHR5NUljRExMNytNWWNPR21mME1JaUlpYW5nWWdKRjFFcmdUcExjWm54d241ZVlqcjZ3Y0hnNzJ0WTRsSXFLR1IxOEJWbXhkQVZoUlVSRWNIZiszSkRNZ0lBQ0RCdzlHbno1OTlNZTJiTm1DL2Z2MzY1dllBOENSSTBjTW1yMUhSRVRnNDQ4L1JtaW84YVl2dlhyMVFxOWV2VEJ4NGtROC92amorbDViNjlhdGcwYWpnVVFpZ1Vna01qay9UMDlQZlRQOW1qejMzSE00ZnZ3NGZ2MzFWenorK09QNkpaVlZGV0EvLy93ekVoTVRvVkFvTUdiTUdKU1dsa0lpa1dERmloVm1WNndCd0pJbFM5QzVjMmVEWTFWZmwyM2J0bUhQbmozNjErWGw1WmcrZmJyWjl5WWlJcUtHaXdFWVdTZUJGV0MrWmxTQUFjQ3hLOWN3TEtSNUhTWkVSRVMyenNuT0RuS3B4T29xd0txcW9LcXNYNzhlTVRFeHlNL1AxMWR0T1RrNUFhaHNZcTlTcWJCOSszYU1HVE1HNDhhTk03aFhSRVFFRGg4K1hPMnpNak16Y2U3Y09YaDRlSmc4Nyt2cmk3WnQyOWJwZlRnNE9PQ2pqejZDbjU4ZnhHSXhsRW9sQU9pcnRicDA2WUlwVTZiQXo4OFB2cjYrOFBIeGdhZW5KMFFpa1VIUHJubno1dUhNbVROWXZYbzFBZ01Eb2RWcW9kVnFhMXdtV2JWY3RLclBXTlhyTWdIdEZJaUlpS2hoWXdCRzFrbG9CWmpNdk4wZFl6TXlHWUFSRVRWU0lsRmxJM3hyNmdHbVVxbVFrWkdCd1lNSDY0OWxaV1ZoeFlvVmNITnp3N3AxNjR5Q256Ly8vQlBmZnZzdHpwOC9qM256NWtGeXh3N0hDeGN1clBHWmNYRnhpSXVMTTNtdVg3OStkUTdBQUtCWnMyYjZYNWVYbHdQNFh3QVdIQnlNNE9EZ0dxL2Z0MjhmNHVQajhkcHJyeUV3TUJBNm5RNnpaODlHOCtiTmpaWmQxc1h1M2J1TnZsNUVSRVRVT0RBQUkrc2t0QWVZbVlIWkgxZXlVS0hWUW5iSGJsdEVSTlE0ZURrNVdGVUYySmt6WjZCV3E5R3VYVHNBZ0ZhcnhaSWxTNkJTcWZER0cyK1lySHJxMWFzWEpreVlnTysvL3g2ZmZQSUozbnp6VFlQbGl6WHRnRGhvMENDTUhUc1dreWRQcnY4M2M0Zmk0bUlBTU9wdkJsVHVMSm1jbkl4TGx5N0IyOXNiQXdZTVFFcEtDbGF1WElrQkF3Wmd5SkFoQUtEZkpmS3R0OTVDKy9idEVSa1pLV2dPT3AzTzRMV2R3Tzh2aUlpSXFPRmdBRWJXNlI1VmdKVldxSEVxS3h2ZEF2M3FNaXNpSXJKeDFsWUJ0bWZQSGtpbFVuVHIxZzFBWlUrdXhNUkVQUFBNTStqUW9VTzExejN6ekRPNGNlTUc5dTdkQ3c4UEQ1UE42K3ZMOXUzYnNYMzdkc0hYWGJwMENRRDBPMHYrOU5OUE9IMzZORkpTVXBDVGt3T1JTQVIvZjM4ODlkUlRTRTlQeDl5NWMrSG41NGRYWG5sRmZ3K3RWb3ZXclZzaktpb0tuMzMyR2NMQ3doQVFFRkRyczFOU1VwQ1dsb2JVMUZRQWdKdWJtOUdZd3NKQ0FHQkZHQkVSVVNQQkFJeXNrMVFLaU1XQVZtdldjQytaRkdJQTVvdytrcDdKQUl5SXFKSHljblRBUDlmekxEME5BTURseTVkeDdOZ3g5T3ZYRDY2dXJqaDgrREQrKzkvL29sZXZYaGc5ZWpTdVg3K3VEMjR1WHJ3SWhVSmhjUDJzV2JPUW5wNk9IMzc0QWY3Ky9nYU45R3Z5NzcvLzF0Z25EQUI2OXV5cFg3cllybDA3ZE8vZTNlRDhuVHRVYnQyNkZUazVPZkQzOTRlenN6TnljbklRSFIwTnFWU0tObTNhQUFEeTgvTWhFb253MkdPUElUUTBGQ0VoSVhCeWNzTFpzMmN4ZmZwMEtKVktLSlZLVEp3NEVTcVZDa3FsRW1xMTJ1QTVIMy84TVpZdlg2NnZlTE96c3pQNXZyT3lzckI0OFdLSXhXSTg4TUFENk5xMUt3Qmc5ZXJWVUNxVmtFcWxTRXhNQkFBMGFkTEVySzhiRVJFUjJUWUdZR1M5WkRMZ1ZnUGQyb2dCZU1xa3lLbFExem8yTmowVHIvZm9ETk43WFJFUlVVUG01K0tJNjBXbDBHaDFrSWd0K3pmQnpwMDdJUmFMTVdIQ0JLalZhbXpldkJsdDJyVEIyMisvamRMU1Vvd2ZQOTVnL0ozTC82UlNLZWJQbjQvWnMyZkR4OGNIYytmT05ldTVOZlVBcTdKNTgyWjRlM3NEQUZxM2JvMm5ubnJLNFB5ZEFaaFNxVFNxRXBQTDVYanBwWmZnN3U0T0FIajIyV2ROUGlzc0xBdzlldlNBbDVjWHZMMjk0ZXpzRENjbkp6ZzZPdXAvS0JRSzNMaHhBOU9tVFVOOGZEeDY5T2dCQUlpS2lrSlVWSlRSUFh2MzdvMlltQmlqblMydlhMbUNFeWRPUUtmVFFTNlhvMi9mdmhnMGFGQ05Yd3NpSWlKcUdFUzZPNXNqRUZtTGl4ZUJvaUt6aDArOG1JSEVVdk1DcytpUlE5RFMzYld1TXlNaUlodTEvcTkvOE9xT0kwaDRZd0w4WGN5cm1McFhDZ29LY09qUUlZd1lNUUpBWmM4c25VNm4zOGx3L2ZyMVVLbFUwT2wwOFBQenc4TVBQNnl2eXJxZFdxMnVjWWZFdS9Ibm4zL0N6ODlQdjZ0aWxjek1URGc2T3NMVnRmTHYwdExTVW1SblordXJ0cVJTS1lLQ2dveXExdTdXNWN1WDBhSkZpMnJQZi92dHQ0aU9qcTZ4RHhvUkVSRTFUS0k3UC9tNjh6d0RNTEphcWFsQW52bkxWTjVJdlliREJjVm1qWjN4UUh0TTdoQlcxNWtSRVpHTk9wU2NnZEhyZDJQdjg4UFJ0U21Yd3hNUkVSRTFGTFVGWU53S2o2eVh3SjJhekcyRUR3Q3g2VmVGem9hSWlCcUFJTmZLNnFvclpuNWdRa1JFUkVRTkF3TXdzbDRDZDRMMHN6Ti8vTG5zWE9TVmxRdWRFUkVSMmJnbWJrNEFnQ3MzR1lBUkVSRVJOU1lNd01oNkNhd0E4NVdaMy85RUJ5RHVTcGJBQ1JFUmthMXprRW5ocWJCbkJSZ1JFUkZSSThNQWpLeVh3QXF3NWdyanhzQTFpVTNQRkRTZWlJZ2FoaVp1enJoYVlQNG1LMFJFUkVSayt4aUFrZlVTV0FFV0tCYzIvbzhyMTZEVWFBUmRRMFJFdGkvSXpZbExJSW1JaUlnYUdRWmdaTDFrTXFEbVRSd01PRUVIcVlEeFpXbzEvcmh5clM0ekl5SWlHeGJrNXN3bGtFUkVSRVNOREFNd3NtNENxOENDSFIwRWpkK2ZtaTVvUEJFUjJiNGdOMmZjTEZPaVdGbGg2YWtRRVJFUjBYM0NBSXlzbTF4WVg2K0JnYjZDeGgvNU41UExJSW1JR3BsbTdzNEFnTXU1QlJhZUNSRVJFUkhkTHd6QXlMb0pyQURyNGVNaGFIeVpXbzI0RE80R1NVVFVtSVQ2VnY1ZGNTRTd6OEl6SVNJaUlxTDdoUUVZV1RlQkFWaHJKd1VjcEZKQjF4eEl6UkEwbm9pSWJGdFROMmM0eUtTNGtKMXY2YWtRRVJFUjBYM0NBSXlzbThBQVRGcFJnWWVhQmdpNkpqWTlFK1ZxTG9Na0ltb3N4Q0lSUW4wOFdBRkdSRVJFMUlnd0FDUHJKakFBZzBxRmdjRkJnaTRwVTZ0eDdBcVhRUklSTlNaaHZoNDRmNTBCR0JFUkVWRmp3UUNNckp2QUp2aFFxZEFyeUYvd01zajlsN2tiSkJGUll4TG00NEgwbTBVb1VYRW5TQ0lpSXFMR2dBRVlXVGVaVE5oNGxRcHlpUVI5bWdsY0JwbVJpVEsxV3RpemlJaklab1g2dWdNQUx1YXdEeGdSRVJGUlk4QUFqS3liU0NSc0dhUldDNmpWZ3BkQmxxczEzQTJTaUtnUkNidTFhekNYUVJJUkVSRTFEZ3pBeVByVm9ROVl6eWIrVU1nRUxvUGticEJFUkkyR243TWpYTzNsM0FtU2lJaUlxSkZnQUViV3J3NEJtRndpUVorbWdZSXVPNXJPWlpCRVJJMkZTQVNFK2JvajhWcXVwYWRDUkVSRVJQY0JBekN5Zm5VSXdBQUlYZ2FwMUdnUW01NHA3RmxFUkdTek9nWDY0SzhyMTZIV2FpMDlGU0lpSWlLNnh4aUFrZldydzA2UUFOQ3ppWi9nWlpDL1hFb1Q5aXdpSXJKWnZZTURVS3lzWUJVWUVSRVJVU1BBQUl5c1h4MHJ3T3drRXZRVnVBd3kvdW8xWkplV0NYc2VFUkhacEI3Ti9TRVdpWEFzalp1Z0VCRVJFVFYwRE1ESSt0VXhBQU9BUVMyRUxZUFU2blRZbTV3bTdIbEVSR1NUWE8zbGlQRDNZZ0JHUkVSRTFBZ3dBQ1ByZHhjQldQZEFQempaeVFSZHZ1dFNHblRDbmtoRVJEYnFvUllCaVA4M0Mxb2QvODlQUkVSRTFKQXhBQ1BySnhZRFVnRzl2Q29xZ0ZzTmplMGtFZ3h1MFZUUTQ5SnVGaUl4aC8xZ2lJZ2FnOTdCZ2NnckxjZkZuSHhMVDRXSWlJaUk3aUVHWUdRYjdxSUtiRmhJc09ESDdicVlLdmdhSWlLeVBUMmErVU1pWmg4d0lpSWlvb2FPQVJqWkJxRTdRU3FWK2w5RytIaWlxYXV6b010L3Zad09sVVlqN0psRVJHUnpuT1F5ZEF6d3hoOE13SWlJaUlnYU5BWmdaQnZ1SWdBVEFYaE1ZQlZZc2FvQ3YvMTdWZGd6aVlqSUpqM1VJaEMvcFZ4QmhVWnI2YWtRRVJFUjBUM0NBSXhzdzEwRVlBQXd0RlV6aUFRKzhwZExhUUt2SUNJaVcvUklhSFBrbFpZakxpM1QwbE1oSWlJaW9udUVBUmpaaHJzTXdId2NGZWdXNkNmb0Z2RlhyeUc3dEV6WWM0bUl5T1owYWVLTElEZG43RWhJc2ZSVWlJaUlpT2dlWVFCR3R1RXVtdUJYRWJvTVVxdlRZVzl5bXJEbkVoR1J6UkdKZ09IaExiSDduMVF1Z3lRaUlpSnFvQmlBa1cyd3M2djhGNHE1N3FnQUE0Qit6UVBoS0pNSmV1eXVTMm5RQ2JxQ2lJaHMwY2lJVnNndExjZXZTZjlhZWlwRVJFUkVkQTh3QUNQYklCSUpxd0xUYW9HS0NvTkRjb2tFRDdkc0t1aXhhVGNMa1pDZEsrZ2FJaUt5UFJIK1h1Z1k2STAxeHhNc1BSVWlJaUlpdWdjWWdKSHR1TXMrWUFBd1RPQXlTQUQ0NlFKN3doQVJOWFFpRWZCQzl3Z2N1WHdWbDNKdVdubzZSRVJFUkZUUEdJQ1I3UkFhZ0pub0F4Ymg0NG1tcnM2Q2J2UHI1WFFVS0kzdlJVUkVEY3Z3OEpid2NuVEFGOGZPV25vcVJFUkVSRlRQR0lDUjdhaUhDakFSaERmRFYyazAySG54c3JCbkV4R1J6WkZMSlpqYUl3S2JUbDFBYWw2QnBhZERSRVJFUlBXSUFSalpqbm9Jd0FCZ2FLdG1FTkJPSHdDdzdYd0t0RHEyd3ljaWF1aW05V3dQYjBjRkZoLzh5OUpUSVNJaUlxSjZ4QUNNYkVjOUJXQStqZ3IwYU9JdjZGWlhpNG9SZi9XYXNPY1RFWkhOY1pCSk1XZmdnL2p4M0NYODhXK1dwYWREUkVSRVJQV0VBUmpaRGlHN1FBTFZCbUFBOEdUYlZvSWYvOE0veVlLdklTSWkyL05VeHpib0dPQ0RHVDhlUXJHeW92WUxpSWlJaU1qcU1RQWoyeUdSQUZLcCtlTXJLZ0N0MXVTcG5rMzhFZURzS09qeGNSbVp5Q3dxRVhRTkVSSFpIb2xZaEs5SFJ5Szd1QXh2N3o0S1M2MkFQMy8rUEQ3NDRBT1VsWlVKdmpZN094dG56OWJjekwrc3JBeVhMemZNSHBmeDhmSDQ2cXV2a0plWHB6K21WcXVSbXBwYTY3VWxKU1ZJU0VoQWFXbXB5ZlBuejU5SFRrNE9BQ0FuSndmbno1K3ZuMGtURVJIUlBTVWdUU0N5QW5JNW9GYWJQMTZsQXV6dGpRNkxSU0k4RWRvS0svNDBmNmN2SFlCdEY1SXg2OEVPNWorZmlJaHNVZ3RQVnl3ZTJoc3YvL3dibXJnNTRlMEJEOTczT1Z5N2RnMnhzYkd3dDdmSG0yKytLZWphUTRjT1ljMmFOZGkvZjMrMVkxYXNXSUhZMkZnc1diSUU3ZHExcTNhY1JxTkJkblkyTWpJeWtKeWNqSXNYTCtMaXhZdVlNR0VDSG5ua0ViUG5WRjVlanJpNHVHclB0Mi9mSHJHeHNXYmRhOWl3WWJDN1ZSbStjT0ZDaUVRaXZQUE9PL3J6eDQ4Znh5Ky8vSUl4WThib2owVkhSMlBqeG8xNDZxbW5NRzdjT0VpcitWQXRLU2tKYjczMUZsYXNXSUd3c0RDajg3Tm16Y0xZc1dNeGVmSms3Tml4QTlIUjBUVituZmZ1M1lzTkd6Wmd5NVl0K21NVkZSV0lpb3JDOU9uVE1XellNQURBb0VHRHFyMUhUZmNuSWlJaTh6QUFJOXNpbHdNbEFxcXdsRXJLNWd3VUFBQWdBRWxFUVZTVEFSZ0FQTjQ2R0t0UG5ZTktZN3BLekpRZFNaZnhZdWR3MkVrazVzK0JpSWhzMHJqT29VaStjUk5MRDUrRXZWU0tseC9xQkpIUVhWUnFzWGZ2M2hyUGUzbDVJU2NucDlaeFFvS29Lak5uemtSS1NncCsvUEZIa3dIWW5qMTdFQjBkamV2WHIwT2owUUFBSEIwZEVSd2NqRjY5ZXNIZnY3S2Zaa0pDUXEzdndjL1BEd1VGQlZpOGVIRzE0NVlzV1lJdnYvelNyTGxIUmtiQ3pzNE8rZm41K1AzMzN6Rnc0RUNEOCtucDZYQjFkWVdibTV2KzJPalJvNUdibTR1Tkd6Zml4SWtUbURObkRnSURBODE2M3Qwb0t5dkRqUnMzREk3cGREcFVWRlRvdjY1VnhvMGJoOGpJU1Azci9mdjNHd1JuUkVSRVZIY013TWkyQ0cyRXIxSlZlOHJOWG83QkxacmlsMHRwWnQrdVFLbkMvdFFNREczVlhOZzhpSWpJNW9oRXdIdUR1ME90MVdMQi91TTRlU1VibnczdkMwK0Y2UTlXNm1MWnNtVzFqcmx4NHdiT25EbFQ0NWphQXJDdFc3Zmk2NisvTm5rdU5UWFZaUFhScWxXcjBMMTdkd1FHQnNMT3pnNmZmdm9wWG43NVpmVHYzOTlnM096WnMydDg5b2dSSXpCOStuVDQrdnJxSzVtKytlWWJiTisrSFQvLy9MTytrZ3VvREh4MjdOaUJsU3RYNHNjZmY0U0xpd3NBWU1PR0RmaisrKytOS3FIMjdkc0hyVmFMeHg5L1hIOU1wOU1oT1RrWmJkdTJOUmhyWjJlSFdiTm1JU3dzRE11WEw4ZXhZOGN3ZXZSb2crdTBXaTEwdDlhOGFyVmFhRFFhU09yNG9WZG1aaVltVHB5b2YyM3FhN3h5NVVxc1hMbFMvNzdjM2QwUkZCU2tQMzk3Z0VkRVJFUjNod0VZMlpaNjJnbXl5cE5oSVlJQ01BRDQ0WjlMRE1DSWlCb0prUWhZTUtRbmdqMWM4TjZ2OGVpNUlob3ZkQS9IdUM2aDhCUFlTN0k2VHovOXRFRlFjanVOUmdPeFdBeFJOYVZuMzMzM0hhS2pvd0VBeWNuSitwNWVseTVkQWdERXhNUUFBTHAwNllLWFgzNFpRR1hRczJiTkdvaEVJa3laTXFYYWU3ZHUzUnF0VzdjR1VCbm0xS1JmdjM0WU9YS2swZkZaczJhWkhKK1ltSWl3c0RDRDhLdUtUa0RUdGQyN2R5TWdJQUJhclZiZmkrdkdqUnNvTFMyRm01dWJ5ZjVjVFpvMHdXdXZ2WWFBZ0FEOStXYk5tdUdiYjc3Qkw3LzhvaC8zeWl1dkFLZ01BbWZNbUZIalBPNE10OWF2WHc4Zkh4K3NYYnRXWDhXMWR1MWEvZm1LaWdwTW5UclZxT0tMaUlpSTdoMEdZR1JiNmprQWErdnRnYlplSHZqblJsNk40MjZYbUpPSGYyN2tvYTJYaDdDNUVCR1JUUktKZ0dlN2hXTkFTRk84dmZzb0ZoNzhFMHNPLzRXT0FkNW82dTZNcG00dW1QQkFHSUk5WE9wNGYxRzFWVVpEaGd6Qm1ERmo4Tnh6ejlWNm45allXR3pldk5uZzJOS2xTd0ZVVmxhMWFORUNRR1VvVmxKU2dsbXpadUd4eHg3VGo4M0x5NE9IUjkzK2JuTjNkemZaTDh1VWtwSVNKQ1VsWWR5NGNYVjYxdTJ1WDc4T3dIVFFkdURBQVJ3NGNNQ3MreXhmdmh5UFBQSUkycmR2ajdTME5HemV2Qm1USmsxQ1FFQUEvUHo4TUduU0pQM1lkZXZXR1YxLysza0FjSEZ4Z1ZRcVJWQlFrTDZLNi9iS0x0V3RDdlU3Szc2SWlJam8zbUVBUnJaRmFBQldYbDdya05GdFcrSC9qcHdRZE50dDU1TXgvNkd1d3VaQ1JFUTJMZGpEQmRFVEhrWDZ6U0pzUG5VQngvKzlock9aTjdEbmZCcGFlYm5XS1FCYnNtUUpGQW9GNHVQanF4MlRsWlZWN2ZuSXlFaDA3dHdaQURCNThtUk1uandaQVBEeHh4OWovLzc5UmtzR2k0dUxzV2JOR3JScDAwYmZmQjBBYnQ2OGlTbFRwdUNSUng3QjFLbFRBUUFUSjA0MHF2eGF1SEFoRmk1Y3FIOWRsK2JzeDQ0ZGcxcXRScDgrZldvY1YxMWwydTJXTDE5dWRPemJiNzlGY25JeUZpMWFaTlk5QUtCRml4WlFLQlJvM2JvMVRwMDZoYzJiTjZOejU4NzZVTy8yc001VUFHWk9tSmVSa2FIL2RVVkZoY2t4VlVzaWlZaUlxUDR4QUNQYklwTUJZakdnTmJOeHZWSUo2SFNvcVd2eDRCWk5zZno0R1JRcXErOFhkcWQ5S2YvaXBRZmF3OE9oL3ZyQUVCR1JiV2pxNWx4dnUwSjI3dHdacDA2ZHdyeDU4Nm9kYytUSUVSdzVjc1RrdVkwYk55STRPTmpnbUU2bnc0a1Rwai9ZK2Z6enoxRlVWSVFsUzVZWWhFT3JWNjlHU1VrSk9uYnNxRCsyZVBGaXFHL3R2UHpkZDk4aE5qWVdVNmRPUmJkdTNjeCtmNlljUEhnUXpzN09TRWxKUVVwS0NnRGd3UWNmaEpPVGs4RTRjOEtyOFBCd2c5Y1ZGUlZJVFUxRjU4NmRFUkVSY1ZmenJHOVRwa3lwZFF5YjRCTVJFZDA3RE1ESTlzamxRRm1aZVdOMXVzcEcrRFZVanNrbEVneHYzUUliemwwd2V3b3FqUmIvVGJ5RTZROVkxemZYUkVSa3U1WXRXMllVWm8wWU1RSWpSNDdFaEFrVERJNGZQMzY4MmgwVi8vcnJMeFFVRkFDbzNJSFF3Y0VCQVBEcnI3L2kwS0ZEbUR4NU1qdzlQWEg5K25VVUZ4Zmo3Ny8veHNHREIvSHd3dzhiaEZ0VnV6eFdWRlRnOU9uVEFBQlBUOCs3V3JLWG1wcUtreWRQQW9CQkpkbXFWYXYwL2NDcWRreE1UMCtIUXFFQVVGbWhCZ0JwYVdrQUtodmFCd1FFR04zL3hJa1RLQzB0aFplWFY0MVZkUUFnRm92UnRXdjExZHovL3Zzdm9xT2pNV1BHREpUWFVsRitlM1dYUXFHQXA2ZW4wWmpicStWVUtoV0dEaDFxTk1iTnpZMU44SW1JaU80UkJtQmtlNFFFWUVCbEZWZ3RTeWRIaGJYRTkrY3V3UHkydThBUDV5OWhZb2RRT01wa0FxNGlJaUl5VGFGUUdGVkJBWUJNSmpNNmJtOWZmUVh5bmoxN0lKVktvVmFyTVduU0pFeWFOQW10V3JYQ3A1OStDcUN5bXV1Nzc3NHp1Q1k0T0JndnZmUVNBT0R5NWN2NmZtRUFjT2pRSVJRWEZ3TUFmdi85ZDF5OWVoWGp4NCt2MDN1c3FtWjY0NDAzTUhqd1lLU2xwZUg1NTU4SEFQM1BWYXFhOXQrdWFreno1czN4elRmZkdKMy85ZGRmQVFDN2R1M0NybDI3YXB5TFdDeldqNzlkVlhqNDZhZWZ3dDNkSFRkdTNLaTJtWCtWMjZ1N0hucm9JY3lmUDcvRzhYZlMzcXBzTjNmSkpoRVJFUW5IQUl4c1R3M2Y5SnRVWGc2NDFOeVhKZERaQ1QyRC9CR1hrV1gyYll0VkZmanBRZ29tUklRS213OFJFWkVKMTY1ZE03a3JZbEZSa1VHRkVRRGs1dWFhdkVkYVdocmk0dUxRczJkUHhNWEY0YkhISHNPeVpjdnd3Z3N2SURJeUVzN096dkR4OFlHWGx4ZHUzTGlCTld2V3dNWEZCUXNXTElDOXZUMWlZbUt3ZE9sU3pKa3pCLzM3OTRkT3A4TVBQL3lBVnExYUlUazVHZG5aMllpTGkwTjVlYmxaamZsdmw1aVlpTU9IRDFkN2ZzbVNKUUNBZmZ2MjRmRGh3MWk4ZUxFK0VOcS9mejhPSERpZ0gxTlYxWGE3ek14TXhNZkhvMi9mdm9pUGo4ZWtTWk13Wk1nUW8zRktwUkxQUC8rOFVTWGJoUXNYc0duVEpody9maHdBTUdiTUdFeVlNQUZpc2RoZ2llcUNCUXVNN25uN2VXOXZiNVB2Nzg2ZEltOVh0ZFMwdXMwUWlJaUk2TzR4QUNQYlU4ODdRVlo1TWl4RVVBQUdBSnNUTG1KTTI5YXdrNGlGelltSWlPZ083Ny8vdnNuamUvYnN3WjQ5ZTh5Nng3cDE2eEFjSEl6UTBGREV4Y1ZoL1BqeEtDa3BRWnMyYlRCNjlHajl1Qk1uVG1ERGhnMXdkbmJHMHFWTDRldnJpK1RrWkh6KytlZG8yYklsZXZYcUJhQXllRXBQVDhkcnI3MkdUei85RktOSGowWkNRZ0tpbzZNaEZvdk42bXRWNWNhTkd3Z1BEMGRDUW9MSjgxWE4vSThlUFFxNVhJNHVYYnJvejFWZFV6WEdsSzFidHdLbzNBekEzdDRlZS9mdXhmRGh3eUdWR242N3UyUEhEaFFWRlJrMXJ2L3BwNTl3OXV4WmRPL2VIWC84OFFkNjllb0YrYTN2T1dwcjJGL2JlUUJZdTNhdC90Y1ZGUlg2elFhQXlsQU9NQTQ3cTVaK0VoRVIwZDFqQUVhMnB5NFZZR2JvMGNRUHdXNHVTTDFaYVBhdGMwckxzQy9sWHp6ZU9yajJ3VVJFUkRWWXZYbzFXclpzYVhCczBLQkJHRE5takZHMVZWeGNuRkZnZHZ6NGNjVEZ4ZUd0dDk3Uzk5RUNZQkMwYUxWYWJOcTBDZDkvL3ozOC9mMnhhTkVpQkFRRUlDY25CL1BuejRkVUtzWDgrZk5oWjJlSHNySXlyRnUzRHUzYXRVUDc5dTMxOTNqcHBaZVFtNXVMek14TTZIVG1Ody9vMjdjdk9uWHFoRkdqUnRVNExpTWpBNzYrdm1iZkY2aXMvdHE3ZHk5NjkrNk53TUJBVEpnd0FWT21UTUYvLy90ZmcrV2FseTVkd3NhTkc5RzdkMitqL2w5RGh3N0ZqQmt6a0pLU2dqLysrRVBRODgxeGU4V1pTbVc0OFU3VkV0TzFhOWNhQkdWRVJFUlVmeGlBa2UwUkdvQ1pXUUVtRm9rd0lTSVVIOFNhM2ptck91di9QbzloSWMwaFp0OE9JaUs2QzFxdEZocU54dVM1TzQrYkNwN1MwdExRdkhselJFWkdJam82MnVUNVR6NzVCRWxKU1hqZ2dRZnd6anZ2d01YRkJibTV1WGpqalRkUVdGaUl4WXNYNjV2TGYvdnR0OGpKeWNFNzc3eGpjQitSU0lSMzNua0hFb2xFY004cWwxcGFFcWhVS3B3L2Z4NjllL2NXZE44VksxWkFMQmJyZzBKZlgxOU1tVElGWDMzMUZRSURBOUcvZjM5Y3UzWU43Nzc3TGp3OVBmSEtLNjhZM2FORGh3NUd4N1JhTGM2Y09WUHI4MCtkT21Yd09qQXdFRTVPVHNqTHk5TlhjZDFlMlZWUlVRRUF5TS9QUjBaR0Jnb0xLejk4Kzg5Ly9vTzJiZHZxeC8zMDAwLzQ4c3N2YTMwK0VSRVIxWTRCR05rZXFSU1FTSUJxL3BGZ1JLbXMzQTNTakcvU0gyblZES3RQbmtOMnFmbE45djh0S01MdjZWZlJ2MWtUczY4aElpSzYwL1RwMDAwZWo0Nk9OaGxvM1duUW9FSG8wS0dEVVNoVlVGQ0E5ZXZYWTgrZVBaQklKSmc2ZFNwR2pSb0ZrVWlFakl3TXZQUE9PN2grL1RvV0xGaUE4UEJ3L1hYLy9QTVArdmZ2ajRpSUNHUm1aaHJjVXk2MEhZR1pqaDQ5Q3FWU2lRY2VlTURzYS9iczJZT1RKMC9pNmFlZk50Z1pjdFNvVVVoT1RzYWlSWXVRbXBxS21KZ1lhRFFhTEZteUJLNnVybWJkVzZsVTRxMjMzcXAxM0oxam5uMzJXWGg0ZUdEcDBxWDZZNmFXaTI3YXRBbGJ0bXpSQjNKK2ZuNW16WXVJaUlpRVl3Qkd0c25lSGlncE1YKzhVbWxXNVpoTUxNYTRpRFpZZnJ6MlQzdHZ0LzdzQmZScjFnU3NBU01pb3JwNjdybm40T1BqWTNCczRjS0Y2TkdqQi9yMzcyOXcvT0xGaTlpMmJadkJNUThQRDNoNGVCamRWeWFUSVMwdERWMjZkTUcwYWRQUXBFbmxCemJ4OGZGWXNtU0p2di9VM3IxNzBiRmpSLzBPaytQSGowZTdkdTNNbW50K2ZqN09uejl2M2hzRnNIVHBVb053Q0tpc3R0cXlaUXNjSFIzMVBjaHFjK25TSlh6eHhSZG8yYklsSmt5WVlIUis5dXpaU0VwSzB1OCsrWC8vOTM5bzNyeTUyZk8wdDdmSGloVXJESTZaMmhIeXpqRStQajd3OVBURTRNR0RBVlEyMkM4c0xFVFhybDFSWGw2T24zNzZDY09IRDRkQ29RQUFMRnEwQ0o2ZW5pYi8reEVSRVZIOVlBQkd0a2xvQUZaZWJ2YlN5UkZ0V3VMYjA0a29VbFdZZmZ1RW5GeWN2cGFEem42bWQzNGlJaUtxVGtoSUNKWXNXWUt3c0RDajNRMFhMbHlJcGsyYkdnVmduVHQzeG9NUFBnaDNkL2RhNzY5UUtMQjA2Vkw5RG9ObFpXVll1M1l0ZHV6WUFSOGZIM3p5eVNkSVNFakFxbFdyOFBMTEwrUEREeitFdDdlMzJTRVVBUHoyMjIvNDdiZmZ6QjQvYk5nd2c3NWlBUUVCMkxKbEM5TFMwakJod2dTVHV6emVLVE16RSsrKyt5NGtFZ25telpzSG1VeW1QMWRRVUlDWW1CaHMzNzRkT1RrNTZONjlPODZmUDQ4UFB2Z0FBd2NPUkZSVUZFSkNRbXA5aGtna1FsaFlXSzNqYWhwejRjSUZ2UDMyMndnTURFVG56cDJSbFpXRlhidDI0ZGRmZjhXNzc3NExYMTlmeE1YRlllREFnYlUraDRpSWlPcU9BUmpacG52VUNCOEFGRElwUnJjTndkb3ovd2g2eExxejV4bUFFUkdSWU03T3pqWHVibWlLcTZ1cm9Hc2tFZ2wwT2gwT0hqeUl0V3ZYSWljbkI3MTc5OGJzMmJQaDR1S0NsaTFid3NYRkJSOS8vREZtenB5SkR6LzhFSzFhdFRMNy9nTUdETUNUVHo1cGRQekZGMTgwT1Q0c0xNd2cxSXVMaThQNjllc1JHQmlJTVdQRzFQbzhuVTZIOTk1N0QwVkZSVml3WUFFQ0F3T1JsNWVINDhlUDQralJvemg1OGlRMEdnMDZkdXlJT1hQbUlEdzhITVhGeGZqKysrLzE0Vk96WnMzUXMyZFBoSWVIbzMzNzloQ0pSSkRKWlBybG5tTHgzZS93Zk9MRUNYejAwVWNJQ2dyQzRzV0xJWlZLRVJ3Y2pGV3JWdUhkZDkvRmp6LytDSVZDQWFWU2lhRkRod0tvRFBiVWFqVWtFZ2xPbno2dHJ4SWpJaUtpdThNQWpHelRQV3FFWCtXcHRpSFllQzRKS25QN2pBRTRkaVVMbC9KdUlzVERUZGpjaUlpSTdySFkyRmlzVzdjTzZlbnA4UFQweEp3NWM0eXF5dnIzN3c4SEJ3ZDg4TUVIbUQ5L1B0YXZYMjlRVlZVVFYxZFhveDBzcTdONTgyYURadmpGeGNYNDlOTlA0ZURnZ1BmZWU4K3MvbUlpa1FqUFAvODhLaW9xMEtWTEZ4dzRjQUJMbGl3QkFEZzRPR0R3NE1GNDdMSEhES3E4bkp5Y01HM2FORHp4eEJQWXRtMGI5dTNiaHkxYnRxQmx5NVpZdm53NWxpNWRpaU5IamdDb3JKcTdmZGZHdWpoMzdoem16WnVIOFBCd0xGaXd3Q0RJOHZEd3dMSmx5NUNVbElRMzNuZ0QvZnYzMTgrMWFsNVZSbzRjZVZmeklDSWlva29Nd01nMkNXMitLNkFDREFBOEhPd1IxVG9ZVzg4bkM3cHV3OThYc0tCZmQwSFhFQkVSM1d0K2ZuNG9MeS9INU1tVE1XTEVpR3FYR0hidjNoMGZmdmdoSEJ3Y0RNSXZlM3Q3UFBEQUEvRDA5RFM2WnR1MmJkV0dWcWJPZVhzYlZrczdPVGxoNGNLRjBHZzBDQTRPTm5tZjl1M2JZK3pZc1FiSHVuYnRxdi8xd0lFRGNmWHFWVFJyMWd3OWV2U29NVVR6OXZiR3RHblRNSG55WkJ3OWVoVHQyN2VIZzRNREJnMGFCQjhmSDlqYjI2TnYzNzUzWFhrVkVSR0JWMTk5RlFNR0REQVpKTnJiMjZOOSsvWjQrdW1uTVdyVUtQM3hxS2dvZE9qUUFScU5CdTd1N21ZdDFTUWlJcUxhaVhTbTl0RW1zblphTFhENnRQbmpaVExndGw0ajVyaGFWSXdSVy9kQUsrQ1BpRmdrd3ZiUmp5TFEyVW5RczRpSWlPNDFuVTVudEVNa0VSRVJVVU1ocXVVYm5idHZia0JrQ1dLeHNDcXdpZ3BBd0hKR0FBaDBkc0xBWUdITEg3UTZIYjQrbFNqb0dpSWlvdnVCNFJjUkVSRTFaZ3pBeUhZSlhRWXBzQThZQUV4cVgvdk9UM2ZhbS9JdlVtOFdDcjZPaUlpSWlJaUlpTzROQm1Ca3UrN2hUcEJWV251Nm9VY1RQMEhYYUhVNnJENlZJUGhaUkVSRVJFUkVSSFJ2TUFBajIzV1BkNEtzTXJFT1ZXQUhVek9RbEp0ZnArY1JFUkVSRVJFUlVmMWlBRWEyNno1VWdBRkFGMzhmaEhzYjczcFZteTlPbnF2VDg0aUlpSWlJaUlpb2ZqRUFJOXNsdEFkWUhRTXdFWUFYdTRRTHZpNHVJd3QvWDc5UnAyY1NFUkVSRVJFUlVmMWhBRWEyeTg2dWNqZEljOVZ4Q1NRQWRBdjBRMmMvYjhIWHJUcDVEcm82UDVXSWlJaUlpSWlJNmdNRE1MSnRRcFpCYWpSQVJVV2RIaU1DTU9PQjlvS3ZPNW1WalQ4enI5ZnBtVVJFUkVSRVJFUlVQeGlBa1cwVDJnZXNyS3pPaityZzY0WGVRUUdDcjF2MTE5K3NBaU1pSWlJaUlpS3lJQVpnWk52dVV4K3dLdE83UkFpK0pqRW5EN0hwVisvcXVVUkVSRVJFUkVSVWR3ekF5TGJkcDUwZ3E3VDJkTVBnRmswRlgvZmx5UVJvZGF3REl5SWlJaUlpSXJJRUJtQmsyKzdqRXNncUwzWU9oMWdrRW5UTnBieWJPSkNhY2RmUEppSWlJaUlpSWlMaEdJQ1JiYnZQRldBQTBOVFZHY05DbWd1K2J2WEpCS2kxMnJ0K1BoRVJFUkVSRVJFSnd3Q01iSnRZTEt3UG1GcGQ1NTBnYi9kOHAzYVFpWVg5OFVrdkxNTFc4OGwzL1d3aUlpSWlJaUlpRW9ZQkdOaytCd2RoNCt1aENzemZ5Ukdqd2xvSnZ1NnJVd25JTDFmZTlmT0ppSWlJaUlpSXlId013TWoyV1NBQUE0QXBIY0pnTDVVSXVxWllWWUV2VDU2cmwrY1RFUkVSRVJFUmtYa1lnSkh0czBBamZBRHdjTERIMkhadEJGKzMvVUlLTHViZXJKYzVFQkVSRVJFUkVWSHRHSUNSN2JOUUJSZ0FqSTlvQTJjN21hQnJkQUNXeHArQ3J0NW1RVVJFUkVSRVJFUTFZUUJHdHMvZUhoQ0p6QjlmVHhWZ0FPQWl0OFBrRG0wRlgzZjZXZzcyWDA2dnQza1FFUkVSRVJFUlVmVVlnSkh0RTRtRTd3U3BWdGZiNDU5cTF4cE5YWndGWC9lZkUyZFJydGJVMnp5SWlJaUlpSWlJeURRR1lOUXdXSEFacEoxRWpOZTZkeEo4M2ZXU1Vxei8rM3k5ellPSWlJaUlpSWlJVEdNQVJnMkQwQUNzSHBkQkFrQ3ZJSDg4MURSQThIWHIvNzZBck9LU2VwMExFUkVSRVJFUkVSbGlBRVlOZzlDZElPdXhBcXpLcTkwNlFTWVc5a2RLcGRIZ3N4Tm42MzB1UlAvUDNwMkhSVm51YndDL1o1Z0ZtR0VIMlFRMEZaWEZmZC9OTFBPWVpwdFpIWE5yVit0NDhtU2RYTXB5U2Nzc3EzTktQZG1wbng0ck5TWE5OVk54eXdVM1JGSlFrRVZRMXBrQlp2MzlnVXdnQTg2TU04d3djMyt1aTB1WjkzbmU5NHNoeWMzemZCOGlJaUlpSWlMNkV3TXdjZzBPWGdFR0FGRytjanlkMk43aWVYc3lzM0U4cjhEbTlSQVJFUkVSRVJGUk5RWmc1QnFrVXN0T2dyVERDakFBbU53NURpSGVGb1p4QUpZZFBnbWQzbUNIaW9pSWlJaUlpSWlJQVJpNUJvSEFzbTJRR28xTlQ0S3M0UzBXNGRWZW5TMmVkNm00RkQrbVhiSjVQVVJFUkVSRVJFVEVBSXhjaVFOUGdxenRnVFl4NkJ3YWJQRzhsY2ZQNExwU1pZZUtpSWlJaUlpSWlOd2JBekJ5SFU3UUNCOEFCQUQrMGJjYkxOaVFDUUJRYWJSWW1Id2MzQWhKUkVSRVJFUkVaRnNNd01oMU9FRWovQnJ0Z3dMd1NJYzJGczlMenM3RDlrdFhiRjhRRVJFUkVSRVJrUnRqQUVhdXcwbTJRTlo0cVhzaWZLVVNpK2N0TzNJS04xVDJDK2VJaUlpSWlJaUkzQTBETUhJZEVna2d0T0JUMm80cndBREEzMU9LRjdzbFdEeXZyRXFOeFlkT2NDc2tFUkVSRVJFUmtZMHdBQ1BYNFNRblFkYjJhSWUyYUJmb2IvRzhmVmR6c0RzejJ3NFZFUkVSRVJFUkVia2ZCbURrV2l4dGhLK3k3Nm1MSGtJQjVnem9DYUhBMHBiNHdBZUhUcUM0c3NvT1ZSRVJFUkVSRVJHNUZ3Wmc1RnFjcUJGK2piaVFRRXpvMU1IaWVjV1ZWVmgyNUtRZEtpSWlJaUlpSWlKeUx3ekF5TFZZR29EWmVRVllqZWU3eHFPMXY2L0Y4M1pjenNKdlYzUHNVQkVSRVJFUkVSR1IrMkFBUnE3RkNWZUFBWURFd3dOekIvYXlhaXZrb2tNblVGYWx0a05WUkVSRVJFUkVSTzZCQVJpNUZva0VFSW5NSDE5WkNSaWE1cnpGeEJaQmVDb2gxdUo1TjFRVitQaFlpaDBxSWlJaUlpSWlJbklQRE1ESTlYaDdtei9XWUdpeVZXQUE4RkwzUkVUNytWZzhiMHQ2Smc1Znk3ZERSVVJFUkVSRVJFU3Vqd0VZdVI0bjNRWUpBRklQRDh3YjJBdVdiNFFFM2p2NE83ZENFaEVSRVJFUkVWbUJBUmk1SGt0V2dBRk4xZ2kvUnVmUVlEd1piL2xXeU90S0ZkNDljQXhOczJHVGlJaUlpSWlJeUhVd0FDUFhZMmtBMW9RcndHcTgzQ01Sa1Q1eWkrZnR1NXFERGFsLzJLRWlJaUlpSWlJaUl0ZkZBSXhjajFRS0NDMzQxSFpBQU9ZbEVtSGVvRjVXemYzNGFBclNiaGJidUNJaUlpSWlJaUlpMThVQWpGeVBRR0JaSHpDdEZsQTNmVyt0Ym1FaGVDS3VuY1h6TkhvOTN0eDdDRXFOeGc1VkVSRVJFUkVSRWJrZUJtRGttcHk0RVg1dDAzcDBRb1JjWnZHODdESUYzajk0blAzQWlJaUlpSWlJaU16QUFJeGNrNU0zd3EvaExSWmh6c0NlVnMzZG1aR0ZueTVtMkxnaUlpSWlJaUlpSXRmREFJeGNVek5vaEYralowUW9ua2xzYjlYY0R3NmZ4T1hpVWh0WFJFUkVSRVJFUk9SYUdJQ1JhMm9tV3lCclRPdlJDWWt0Z2l5ZXA5YnBNSHZ2SVZSb3RYYW9pb2lJaUlpSWlNZzFNQUFqMXlRVUFwNmU1byt2ckFUMGV2dlZjd2Npb1JBTGgvYUZyMVJpOGR6TWtqSXNQWHpTRGxVUkVSRVJFUkVSdVFZR1lPUzZtdGtxc0hDNURQTUg5YkpxN3BiMFRHeTdkTlhHRlJFUkVSRVJFUkc1QmdaZzVMcWFVUit3R29PaUkvRlVnblg5d0JZbEgwZFdhYm1OS3lJaUlpSWlJaUpxL2hpQWtldHFKaWRCM201NnowNklEd20wZUY2RlZvdlpldytoVXF1elExVkVSRVJFUkVSRXpSY0RNSEpkeld3TFpBMnhVSWhGOS9hRGowUnM4ZHowb2hMTS9lMEk5QWFESFNvaklpSWlJaUlpYXA0WWdKSHJFb3VyMzh6bEpBRVlBRVRJWlpnM3FMZFZjL2RldVlZdlRweTFjVVZFUkVSRVJFUkV6UmNETUhKdGxxd0MwK21BcWlyNzFXS2hJVEdSR0I4ZmE5WGMvNXkrZ0tRL3J0aTJJQ0lpSWlJaUlxSm1pZ0VZdWJabTJnZXN4b3hlblJGblJUOHdBSGp2NE84NGxWOW80NHFJaUlpSWlJaUltaDhHWU9UYUxBM0FsRXI3MUdFbHNWQ0l4VVA3UVc1RlB6Q3RYby9YZHg5RWRwbkNEcFVSRVJFUkVSRVJOUjhNd01pMVdkb0kzOGxXZ0FGQWhJOE1jd2Yyc21wdWFaVWFyKzNjajdJcXRZMnJJaUlpSWlJaUltbytHSUNSYTVOS0FhRUZuK1pPR0lBQndMMnRXdUpKSy91QlhTMHR4K3k5aDZEVjYyMWNGUkVSRVJFUkVWSHp3QUNNWEp0QVlIa2ovTXBLKzlWekYxN3IxUm05SThPc21uc3M5em8rT0h3U0JodlhSRVJFUkVSRVJOUWNNQUFqMXllVFdUYmVTVmVCaVlSQ0xMNjNIMXI3KzFvMWYyUGFaYXc3bjI3anFvaUlpSWlJaUlpY0h3TXdjbjJXQm1CTzFnaS9OaCtKR0N2dUg0UUFUNmxWODVjZk9ZVURXYmsycm9xSWlJaUlpSWpJdVRFQUk5Zm5JaXZBYWtUNHlQRGhmUU1nOGJEOHI2OEJ3RC8zSGNZZlJTVzJMNHlJaUlpSWlJaklTVEVBSTljbmxRSWVIdWFQVjZrQWczTjN5K29VR294NUEzdGJOVmVsMGVMVm5RZVFyM0R1b0krSWlJaUlpSWpJVmhpQWtYdXdaQldZWHUrMGpmQnJlNkJOTko3dmxtRFYzQUtsQ2kvL3NnOUZGYzcvY1JJUkVSRVJFUkhkTFFaZzVCNWNxQTlZYmM5MWpjZUlOakZXemMwcUxjZTBIYitoWEsyeGNWVkVSRVJFUkVSRXpvVUJHTGtIYjIvTHhqdDVIN0FhQWdCekIvWkVwOUJncSthbjN5ekJhenYzbzFLcnMyMWhSRVJFUkVSRVJFNkVBUmk1QnhkZEFRWUFFZzhQZkhqZkFFVDRXUGd4M25MNitnM00ybk1RR3IzZXhwVVJFWkc1cGsrZmpuMzc5cG04Tm1mT0hIejc3YmRXM2ZlNzc3NURYbDZlMVhWVlZsWmkzYnAxMEdnc1d5MDhmZnAwL1BEREQyYU5MU3dzaEo3L0R5SWlJaUk3RXptNkFLSW1JUllERWdtZ1ZwczN2cUtpdWhHK1FHRGZ1bXdrd0ZPS0ZmY1B3cVN0dTZHd1lrdmo0V3Y1ZUh2ZkVTd2MwaGNld3VieE1STVJ1WkswdERRVUZSV1p2SGJ4NGtYNCtmbFpmTStrcENSOC9mWFhTRTFOeGZ2dnZ3K05Sb1BNekV5ejVzYkd4Z0lBenB3NWd6VnIxdURLbFN0NDg4MDN6WDUyV2xxYThSNDFUcDQ4aWR6Y1hOeThlUk0zYnR4QWRuWTJybHk1QXFWU2lZOC8vaGl2dmZhYVdmZmV0V3VYMlhVUUVSRVIxV0FBUnU1REpqTS9BRE1ZcWtNd1M3ZE9PbEJyZjE5OE1Ldy9wdjN5Ry9SV25HSzVKek1iYzRVQ3ZEdW9EME13SWlJbm90UHA0R0hKYWNhb0RxQysrT0lMQkFRRTRQWFhYd2RRdmRMcWxWZGVNV3QrVGNqVXExY3ZqQm8xQ2tsSlNXamJ0aTBlZi94eHk0cXZaZnYyN2ZqdHQ5OFFIaDZPM054YzlPblRCOU9uVDBlYk5tMFFIUjBOQUJnN2Rpd2VldWdoay9PM2J0MktUWnMyV2YxOElpSWljbThNd01oOWVIc0R4Y1htajFjcW0xVUFCZ0M5SWtMeFp2OGVlUC9nNzFiTjMzRTVDd1lEc0dBd1F6QWlJbWVoMVdvdENzQnljbkl3Yjk0OENBUUN2UHZ1dXdnSUNBQUFCQVVGWWNtU0pSWS8vOFVYWDhUSmt5ZXhldlZxeE1YRklUNCszdUo3QU1DcnI3NktOOTU0QXlLUkNNT0hEMGZ2M3IweGJOaXdPbVA4L1B3UUZSVmxjcjQxcStDSWlJaUlhakFBSS9kaGFSK3dadElJLzNaajI5K0RRcVVLWDU0NmI5WDhuUmxaMEJzTWVHOUlINGlFYkJOSVJHUXZ5Y25KbUQ5L3Z2SDlMNzc0QWw5ODhRVUE0S3V2dnNKenp6MW52TFoxNjFaczNicTEzajAyYnR3SUh4OGY0L3ZaMmRtWU5Xc1d5c3JLTUcvZVBBN1ZNa0VBQUNBQVNVUkJWSFRvME1GNFRTcVZvbHUzYmhiWEtaVks4ZnJycitPWFgzNUJaR1JrdmJvYnNtWExGbXpac3NYNFByY3VFaEVSa1NNeEFDUDNZZWxxcm1iVUNQOTJ6M1ZMZ0VLanhmK2R1MmpWL04yWjJkQWJERmc0dEM5RE1DS2lXNnAwT2h6TnljZVpncHM0WDFpRTNISWx5dFZxS0RVYS9MTi9UNHlPYlczUi9kcTJiWXRYWDMwVkFMQml4UW9NR2pRSVhidDJCUUFFQkFSZzRzU0pBSUMxYTljaUlTRUIzYnQzTjg0OWUvWXNUcHc0VVdkbFdFcEtDdDU1NXgxVVZsWmkzcng1Nk5PbkQzYnQyb1ZMbHk3aG1XZWVxUk9VV1NveE1SR0ppWWtBZ0RadDJtRGF0R21OamwrNWNpVVNFeE14ZVBCZ2k1NmoxV3BSVVZIUjREVWlJaUlpYXdrTUJpdWFCUkUxVitmUEE1V1Y1bzBWQ0lBdVhZQm1HZ0FaQUx4LzhIZHN2cGhoOVQyR3hyVEV3bnY3UXR4TS93eUlpR3doczZRTS96MmJodDJaMlZCcHRCQUpoV2diNElkb1B4LzRTU1h3a1Vvd3VsMXJ0UFNWVy8yTTRjT0g0NldYWHNJamp6eFM1M1dkVG9jUkkwYmdtV2Vld2JQUFBtdDhmZjM2OVZpOWVqV1NrcElnbFVvQlZLOG9XNzU4T2ViTm00ZkV4RVNVbFpWaDh1VEpNQmdNK09xcnJ4QVlHR2gxZmFab05CcUl4ZUlHUDU3Um8wZGordlRwZFY1cnlPMHIzaHJEbFdSRVJFUmtpa0RRK0NsMlhBRkc3a1VtTXo4QU14aXF0MEhLcmYrR3hwRUVBTjdxM3dNcWpSWTdNN0tzdXNldlY2L2hqVDNKV0hSdlAwZ3RiTUJNUk5UY2xWV3BzZkw0R1d5K21BRlBrUWZ1YXgyRmtXMWJvVk9MWUVnOG11WUhBNVczL3AvbDZlbHA4bnJ0ZitmMTY5Y1BzYkd4Q0FrSkFRQjgrdW1uS0MwdHhieDU4NkRUNlpDY25HelJzNzI4dlBER0cyOFkzMy9xcWFjd2FkSWtBTUQ1OCtmeDdydnZZdUhDaFdqVHBvMVo5MXV6WmcyQTZnQnIzYnAxbURCaEFvWU1HUUlBQ0E4UHg3aHg0OUN4WThkNnAwZldTRTlQeDRVTEZ5ejZHSWlJaUlocU1BQWo5eUtUQVRkdm1qKytHUWRnQUNBVUNQRE80TjVRYWJRNG1KMXIxVDMyWitWaStpKy80YVBoQXlHWG1QNUpQeEdScXpsVGNCTnYvWG9JTjFTVmVESStGbE82eE1GUEttbXk1MnUxV21Sa1pNRFgxeGNBakwvV3FBbStoTFZXNkFvRUFtUDR0WDM3ZHV6YnR3K1BQLzQ0Qmd3WWdEMTc5bUR4NHNVVzFiQnUzYm82V3pScmk0bUpnVmdzeHJ2dnZvdlBQLzhjTWpQNmJOWTB0Nzk4K1RLQTZtMmV0UnZlVDUwNnRkSDVJU0VoNk4rL3YwVWZBeEVSRVZFTkJtRGtYaXh0aE4rTSs0RFZFQXVGV0RLc0gyYnMySThUZVFWVzNlTmtmaUZlMlBZclBuMWdFQUs5VEs5Q0lDSnlGWHN5cy9IV3ZzT0k5SkhqbXpIREVSdm8zeVRQVFVsSlFYcDZPZ29LQ3BDWW1JaDE2OWFoYjkrK0FHQTh5ZkYyUWhOYjFNK2ZQNCtWSzFjQytETlU2dHUzcjNFRjF1M2VldXN0NU9mbjE3c2VIQnlNVWFOR0FhZ2ZnTW5sY3J6NTVwdVlPWE1tbGk1ZGFsWlRmQUFvTHkvSHFWT25BQUIvL1BFSE5tM2FoTEZqeDJMNzl1MzQ2S09QekxvSHdHMlFSRVJFWkRrR1lPUmV2THlxZTN1WjIvcXVtWjRFZVR1cGh3ZVdEeCtJMTNidXg4bjhRcXZ1Y2ZGbU1hYit2QmVmalJpTWNMbUZRU0lSVVRPeE96TWJiLzE2R0QwalFyRjBXSDk0aSszM1Q2V01qQXhzM2JvVkowNmNBQUFjUG53WVFVRkI2Tm16SjU1ODhra1VGeGRqKy9idEFJRGJXN2JXckFDN3ZkVkZSa1lHM243N2JhalZhZ0IvQm1UZTN0N3didUF3bUpvK1hyVlhZNWtqUGo0ZTQ4YU53N3AxNjdCNTgyWTgvUEREZDV5emQrOWVoSVdGSVRzN0cybHBhZGkyYlJ1MFdpMUdqaHlKaElTRU9tUFhyVnVIWGJ0Mk5SamNFUkVSRVZtQ25hM0p2UWdFbHAwR1dWa0o2SFQycTZjSmVZdEZXUEhBSUhRUGIySDFQYkpLeXpFbGFTOHlTOHBzV0JrUmtYUElMQ25Edk4rT29rOWtHSllQSDJEWDhBc0FMbDY4aUczYnRpRTBOQlFBTUhIaVJLeGZ2eDUvLy92ZjRlWGxoWmt6WjJMRWlCRUFnSGZlZVFkcjE2NDFub1JvcXNmcjJiTm44ZmUvL3gxU3FSU2RPbld5YSswMUpreVlnTmpZV0hoNWVkMXhyRjZ2eDhhTkd6RjA2RkFBd0VNUFBZVFJvMGZqeXkrL3hMRmp4eEFWRlZYblRYNnJCY0h0cjFzYTFCRVJFUkVCRE1ESUhibmhOc2dhWGlJUlZ0dy9DRDBqUXEyK1I0RlNoYWxKZTNDMndJSmVha1JFVGs2dDArR2Z2eDVHa0pjbkZ0M2JGNUltT1Bpalg3OSsrUDc3NzdGMDZWSUFNQmtpWldSa0lDSWlBbkZ4Y2ZqMjIyL3h5aXV2b0t5c3pCaUE2V3I5a09iNDhlT1FTcVZZdW5RcHdzTEM3RjQvQUloRUluejY2YWQ0NElFSDdqaDI3OTY5eU0vUE40WjZBUERLSzY5Z3pKZ3hpSStQdDJlWlJFUkVSTndDU1c3STBnQk1vUUJ1YXo3Y25IbUtxcmREenR4MUFNZHlyMXQxajlJcU5WN1k5aXZlR2R3YncxdnpKL0ZFMVB4OSt2c1pYQ291eFZkL3VSY3ljZE1jK09IbjU5Zm85ZXpzYktTbnArT3h4eDdEYzg4OWgrKysrdzdaMmRudzlmVTFibHVzcXFwQ1NVa0p5c3ZMTVdiTUdJd2NPZEs0b3F5cDNONkhyTFMwRkFEZ1VTdEVyS2lvd0twVnF6QjQ4R0Jqby82YXVkT21UY1BseTVmeDlOTlBtN3ovOE9IRDY3eS9mUG55ZXRzbGlZaUlpTzZFQVJpNUgwdTJRQUl1dFFLc2hxZklBOHZ2SDRpWnV3N2lhRTYrVmZkUTYzUjRjKzhoWlBkSXhLVE9jYWkvR1llSXFIazRmQzBmNjg2blkwcVhPSFFPRFhaME9VYnIxNjhIQUF3ZE9oUkNvUkIvL2V0ZmpkZHFWb3NwRkFxa3BxWmk0Y0tGV0xObWpVTzJCeG9NQnN5Wk13ZmUzdDZRU0NUNDQ0OC9BQUFSRVJIR01UcWREbFZWVlpnd1lZTEplMFJIUjlmcjlkVlFEN0FXTGF6ZnlrOUVSRVR1aXdFWXVSOVBUOEREdy96ZVhncEZkZE44RS8xV21qT3Bod2MrR2o0QXMzWW40OUMxUEt2djgvbnhzOGd1VmVDdEFUMGdObkVhR1JHUk16TUFXSG44REdLRC9QRmNWK2ZaaHBlV2xvWmR1M1loUGo0ZXNiR3g5YTdYckI2N2NlTUdzckt5NE9IaGdmRHdjTHZVVXRPSS8vcDEwNnVHQlFJQmNuTnpjZTNhTlJnTUJvakZZdlR2MzcvT1ZrZTVYSTdGaXhlalpjdVdKdThoRm92cmhYZTFlNEFSRVJFUjNTMEdZT1NlWkRLZ3pNeEc3bm85VUZGaCtjcXhaa0RxNFlFUGh3L0F2TitPWW1kR2x0WDMyZnBISm5JVlNpd2QxaCsrVW9rTkt5UWlzcS9EMS9KdzhXWXhQaGpXSHlJbkNmRVZDZ1VXTGx3SWc4R0FLVk9tbUJ4VEUzWmR1blFKNmVucGFOV3FGVVFpeS85Wlp6QVlVRjVlYnJLcFBnRHMyTEVEeTVjdnh6MzMzSU05ZS9ZZ0lDQUFreVpOZ2tSUzkydTlPU2MxdG0vZjN1TDZpSWlJaUd5RkFSaTVKMHNDTUtCNkc2UUxCbUFBSUJZSzhkNlFQdkNWU3ZERGhVdFczK2RFWGdFbWJ0Mk41Y01ISXNiUHg0WVZFaEhaejllbkx5REd6d2REWWlLYi9ObGxaV1VvS2lwQ2VYazVnT3FHOGhVVkZYajc3YmVSbDVlSDBhTkhJekV4MGVUY3FLZ29oSWFHWXRXcVZhaXFxc0lUVHp4aDluT1hMMStPaW9vS1NDUVM1T1Rrb0tTa3hHVGZzUFQwZEh6NDRZZUlpNHZEMHFWTHNYSGpScXhldlJxN2R1MUM3OTY5RVI0ZURtOXZiNGhFSXVPYmg0Y0hCQUlCMUdxMThhMnFxZ3BxdFJwang0NkZ2NysveVpwdTcvTjFwMnRkdTNiRkJ4OThZUGJIVEVSRVJNUUFqTnpUclcwVlpsTW9nRnBOZTEyTlVDREFHLzI2SThCVGlxOU9uYmY2UGxtbDVmanJUenZ4N3VBK0R2bG1rb2pJRWluWGIrQmtmaUhtRE93Sm9RTzJ1ZWZsNVdIYXRHa0FxcmNSSmlRazRQejU4MGhMUzBOOGZEeGVmUEhGQnVjS0JBTDg3VzkvdzZKRml4QVJFWUZISG5uRTdPY1dGUlhoeUpFanh2ZURnNE9OZGRUV3VuVnJkT3pZRWZQbno0ZFlMTWE0Y2VQUXJWczNiTm15QmVmT25jUEJnd2VoVnF1aDFXcnYrTXlZbUJoTW1qU3B3ZXZtckNDcnpkUFQwNkx4UkVSRVJBS0R3V0J3ZEJGRVRVNm5BMUpTekI4dmtRQU4vQlRlMWF3L240NWxSMDdkOVgwbWQ0bkRpOTBTSFBKTkpSR1JPZjZ4SnhsbkMyN2lweWRHUWVMUjlOc2ZxNnFxY1BUb1VXaTFXa1JGUmFGZHUzWUFnTU9IRDZOVHAwNlFXWHBxY1MzcDZlbkl6OC9Ib0VHRFRGNDNHQXd3R0F3UUNBUU5ibjhFQUsxV2E5YldTcTFXQzQxR1l3ekRQRHc4SUJRS0lSUUs0ZUhoVWVkRXlKcjZRa05ENzNnU0poRVJFWkc1QkkzOW93WU13TWlkWGJnQXFGVG1qKy9VQ2JoMTdMeXIyM2JwS3VidlB3cjlYWDU1Nk5zeURPOFA2Y3UrWUVUa2RGUWFMZTc3YmpPZVNvakZ0QjZkSEYwT0VSRVJFZDJsT3dWZ3p0SHRsY2dSck5rRzZTWkd0bzNCeC9jUGhMZjQ3blpKSDc2V2oyZCsyb24wbXlVMnFveUl5RGFTcitWQnJkUGgzbGFtVHlVa0lpSWlJdGZDQUl6Y0Z3T3dSdlZyR1k0MUQ5MkhNUG5kTmYvUExWZGk0dGJkK0NrOUExeHVTa1RPWWs5bU5rSmwzdWdZSE9qb1VvaUlpSWlvQ1RBQUkvZGxhVzhWcGRJK2RUaXh0Z0YrV0R0Nk9PSkM3dTRiUkxWT2h3VUhmc2ViZXcraFhLMnhVWFZFUk5hcDFPcVFuSjJIZTF1MUJMc1VFaEVSRWJrSEJtRGt2aVNTNmpkenFWU0FYbSsvZXB4VWtKY252aHg1cjAyMkNlM096TWI0VGIvZzlQVWJOcWlNaU1nNngzTHpVYUhWWWlpM1B4SVJFUkc1RFFaZzVONHMyUVpwTUZqV05OK0ZlSW84c1BqZWZwall1ZU5kM3l0Zm9jSnpQKy9GbDZmT1E2Zm5wa2dpYW5xbjhtOUE2dUdCVGkyQ0hGMEtFUkVSRVRVUkJtRGszdGdIekd4Q2dRRFRlblRDM0lHOUlCYmUzWmNPdmNHQUwwK2V3d3ZiOWlKZjRaNmhJaEU1enVtQ0c0Z1BDWVRvTHIrV0VSRVJFVkh6d1gvNWtYdGpBR2F4MGJHdHNXclVNTFNRM1YxemZBQkl1WDRENHpiK2dpM3BtV3lRVDBSTlFxM1Q0MEpoRVJKYkJEdTZGQ0lpSWlKcVFnekF5TDE1ZVFFZUh1YVBkOE5HK0tiRWh3VGkyekhEMFQyOHhWM2ZTNm5SNE4wRHgvRHFqdjBvVUhJMUdCSFpWOXJOWW1qMGVuUU81ZlpISWlJaUluZkNBSXpJa2xWZ1dpMVFXV20vV3BxUlFDOVBmRDVpQ0o1SmJHK1QreDI2bG9mSGYrUnFNQ0t5cnpPM0R1RklDR0VBUmtSRVJPUk9SSTR1Z01qaDVIS2d0TlQ4OFFvRjRPbHB2M3FhRVEraEFLLzE2b0s0NEVBc09QQTdLclRhdTdwZnpXcXczWm5aK09lQUhnaTF3VFpMY2h5bFJvUC9ucjJJMzY3bTRGcVo0cTQvUDZoNThCS0owTkpYanNFeGtmaHJZbnZJeEdKSGwxVEhoWnRGQ0pmTEVPakZyK05FUkVSRTdrUmdNQmk0MklMY20wSUJYTHhvL3ZqZ1lDQW14bjcxTkZPWGkwc3hhMDh5c2tyTGJYSS9tVmlNYVQwNzRkRU9iU0FVQ0d4eVQybzZ4M0t2WThIQjM5RTNNZ3lqWTF2akhuOC9lSXY1TXhkM29OSm9rVkZTaWkzcG1UaWNrNDg1QTNxaVYwU29vOHN5R3I5cEIxckl2TERpL2tHT0xvV0lpSWlJYkVnZ2FQd2JSd1pnUkhvOWtKSUNtUHRYd2RNVGlJKzNiMDNObEVxanhiSWpKN0VsUGRObTkrd1FGSURaL2J0enUxSXpjaXozT3ViL2RoUUxodlN4U1o4NGFyNU81QlZnenI0am1EKzR0MU9FWURxOUFRTy8rUUZQeExYRGE3MjZPTG9jSWlJaUlyS2hPd1ZnN0FGR0pCUUNNcG41NHlzcnEzdUJVVDNlWWhIbUR1eUY5NGYwdGRscW43U2J4Wmk0WlRmZU8vZzdTaXFyYkhKUHNoK2xSb01GQjMvSGUwUDdNdndpZEE5dmdRVkQrbURCd2QraDFHZ2NYUTV5eWhWUTYvUzR4OS9QMGFVUUVSRVJVUk5qQUVZRVdOWUlIK0Jwa0hmd1FKdG9yQnY3Z0UxWGJXMittSUZIZnRpR2pXbVhvZWZDVmFmMTM3TVgwVGN5RE4zQ1FoeGRDam1KN3VFdDBEY3lEUDg5YThGV2N6dkpLQ2tEQUxUMjkzVndKVVJFUkVUVTFCaUFFUUdXQjJBS2hYM3FjQ0dSUG5Lc0duVXZKblh1Q0Z0MThDcXJVbU5oOG5GTTNMb2JwMitkNUViTzViZXJPUmdkMjlyUlpaQ1RHUjNiR3Z1djVqaTZER1NVVkI5NDBvb0JHQkVSRVpIYllRQkdCRmkyQlJJQXltM1Q2TjNWaVlSQ3ZOS2pFejU3Y0FoYTJQQkV4OVRDSWt4SjJvUFhkeC9FbFZzck9zZzVYQ3RUY0hzWjFYT1B2eCt1bFR2K0J3ZDU1VXI0U1NYd2tUalh5WlJFUkVSRVpIOE13SWdBUUNTcWJtNXZMcFVLME9uc1Y0K0w2UlVSaWcyUGpNREQ3ZSt4NlgzM1hjM0JFeHQvd2NMazQ3aWhxckRwdmNrNkZWb3RUM3VrZXJ6RklxZzBqdStkbUs5VUlVeHU0UTg4aUlpSWlNZ2xNQUFqcW1ISk5raURnZHNnTFNTWGlQSDJnSjc0OUlIQkNMWGhhakM5d1lDTmFaZng4UGMvNDE4bnp6bkZOOWxFNUp6eUZTcUV5VzMzOVllSWlJaUltZzhHWUVRMUxPMER4bTJRVnVuYk1nei9zOE5xc0VxdERxdE9uY2VZRFVuNHYzTVhVYW5sQ2owaStwTUIxUUZZT0ZlQUVSRVJFYmtsQm1CRU5SaUFOWm1hMVdBclI5aDJOUmdBRkZkVzRhT2pLUmk5SVFuZm5FbmppakFpQWdDVVY2bFJvZFVpek1aZmM0aUlpSWlvZVdBQVJsUkRLZ1hFRmpSR1poK3d1OVluTWd3YkhoMkI4Zkd4RUFwc2RWWmt0YUtLU256eSsyazg5TCt0V0hNNkZVcU54cWIzSjZMbUpWK2hBZ0J1Z1NRaUlpSnlVd3pBaUdyejhiRnNQRmVCM1RXWldJeS85K21LYjhmY2o4UVdRVGEvZjJtVkdwOGZQNHRSNjdmaXkxUG5VVmFsdHZremlNajU1U3VWQUJpQUVSRVJFYmtyQm1CRXRURUFjNWpZSUgrc0hqVU1jd2IyaEo5VVl2UDdsNnMxK1BMa09ZejYzMVo4Y1Bna3NzcjQzNDdJbmRTc0FHTVBNQ0lpSWlMM3hBQ01xRFpmWDh2R013Q3pLYUZBZ0RHeDkyRGo0My9CV0JzM3lhK2gwbWl4SWZVUFBQcjlOdnh0MXdFY3k3ME9nMTJlUkVUT0pGK2hnbGdvUklDbjFOR2xFQkVSRVpFRE1BQWpxazBpcWU0RlpxNktDa0RMSnV1MjVpZVY0SjhEZXVJL0Q5Mkh1T0JBdXp6REFPQkFWaTVlM3I0UDR6YitnazBYTTFERm5tNUVMaXRmcVVLbzNOdm0vUWFKaUlpSXFIbGdBRVowTzI2RGRCcUpMWUx3OWVqN3NIQm9YMFRZY2R0U1JuRXAzai80TzBhdTI0S1BqNlVnbzdqVWJzOGlJc2ZJVXloNUFpUVJFUkdSRzJNQVJuUTdib04wS2tLQkFQZmZFNDBmSGh1Sm1iMjd3TmNPL2NGcWxGYXA4ZTNaaTNoaTR5K1l1R1UzTnFaZGhrTE4weU9KWEVHZVFvVUlIL2IvSWlJaUluSlhJa2NYUU9SMHVBTE1LVWs4aEhncW9UMUd0V3VOcjg5Y3dQcno2VkRyOUhaNzNybkNtemhYZUJNZkhqbUZZYTJqTUNhMk5icUdoWEQ3RkZFenBOYnBjRU5WZ1phK2NrZVhRa1JFUkVRT3dnQ002SFlpRWVEbFZkM2Z5eHlWbFlCR0E0akY5cTJMQUFDK1VnbG05T3lNSnpxMnd4Y256bUw3NWF2UUcrelh4cjVLcDhPMlMxZXc3ZElWUlBySThjQTkwYml2ZFJUYUJmbURVUmhSODFCekFtUkxId1pnUkVSRVJPNktXeUNKVE9FMlNLY1hKdmZHTzRONzQvdEhIOFJmMnJacWtwVlpPZVVLckRtZGlxYzI3OEFqMy8rTXo0K2ZSZnJORXA0aVNlVGtjaFZLQUF6QWlJaUlpTndaQXpBaVU3Z05zdG1JOGZQQk80Tjc0OGZIUm1KMGJPc20yNktZWFZZM0RQdnMrQmxjdkZuTU1JeklDZVdXVndkZ2tkd0NTVVJFUk9TMnVBV1N5QlFmSDBBZ0FNemRXc2NBek9HaWZPV1lPN0FYcG5TSnczOU9YOERXUHpLaDB6ZE5ISlZkcHNCL1RsL0FmMDVmUUtqTUcvMmp3dEczWlJoNlJZUkN4cTJ4UkE2WHAxQkNMaEhiOVJBTklpSWlJbkp1RE1DSVRCRUtBWmtNVUNqTUcxOVZCYWpWZ0lUZlhEbGFwSThjYncvb2lTbGQ0ckQyVEJxMnBtZWlTcWRyc3VkZlY2cXdNZTB5TnFaZGhvZFFnQzZoSWVqZk1oejlvc0xSSnNDUGZjT0lIQ0JYb1VSTEh6bi8vaEVSRVJHNU1RWmdSQTN4OFRFL0FBT3FWNEVGQmRtdkhySkl1RnlHMmYyNjQ2WHVpZGlZZGhrYlV2OUFvY3JNZ3cxc1JLYzM0RVJlQVU3a0ZlQ1QzMCtqaGJjWCtyUU1RNWZRRUhRTkMwRkxYMzVEVHRRVThzcVYzUDVJUkVSRTVPWVlnQkUxeE5jWHlNc3pmendETUtma0o1VmdVdWVPZUNheFBYWm5adVAvemwzRWhSdkZEcW1sUUZXQkxlbVoySktlQ1FBSTh2SkVsN0FRZEFrTlJ0ZXdFTFFMOEllSGtKRVlrYTNsS2xUb0d0YkMwV1VRRVJFUmtRTXhBQ05xaUV4V3ZSVlNyemR2UFB1QU9UV3hVSWdIMjhSZ1JKc1lwT1FYNHYvT3BXUGYxV3NPYlZwL3M2SVNlekt6c1Njekd3RGdMUlloc1VVd0VrSUMwU0U0QU8yREFoQXVsM0dWR05GZEtLdFM0NGFxQXBFK01rZVhRa1JFUkVRT3hBQ01xQ0VDQVNDWEEyVmw1bzFYcTlrSHJCa1FBT2dhVnIwRk1WZWhOSzdJS2xDcUhGMGFWQm90anViazQyaE92dkUxWDZrRXNZSCthQjlVSFloMUNQSkhqSjh2VjRvQktDZ293THAxNjlDK2ZYdU1HREhDMGVYWXhlblRwMUZVVklSV3JWcWhkZXZXVnQzamIzLzdHMVFxRmY3OTczL1hlYjJnb0FBelo4N0U0TUdEOGR4eno5bWlYS2VVZXFNSUFKQVF3aFc2UkVSRVJPNk1BUmhSWTN4OXpRL0FBRzZEYkdZaTVESzgyQzBCejNlTng1R2NmR3krbUlIZnNuS2E3UFJJYzVSVnFYRThyd0RIOHdxTXIwazlQTkRLM3hmUnZuSkUrZmtnMnRjSDBYNCtpUGFWdzg5VDZqWXJ4cEtUazVHVWxJUURCdzVnMEtCQjhQYjJ0dnBla3lkUHRrbE5xMWF0Z2xBb3RNbTk4dlB6TVh2MmJHaTFXaXhZc01EcUFDd3pNeE5LcGJMZTY4bkp5YmgrL1RweWNuTHV0bFNubG5xakNES3hHRzBEL1J4ZFNyTjI0Y0lGSER0MkRHUEhqb1d2cjYvSk1YdjM3c1dKRXljd2E5YXNKcTZPaUlpSTZNNFlnQkUxeHNmSHN2RmxaUXpBbWlHaFFJQitMY1BScjJVNGlpb3FzZTNTVmZ5VW5vSE1FZ3ZDenlaVXBkUGg0czFpWEx4WnY1ZVpqMFJzRE1VaWZXUm9JZk5HaUxjWFFyeTkwRUxtaFFCUEtZUUMxNGpJeG93Wmc2U2tKR1JsWmVHSEgzN0FoQWtUckw1WGRuYTJUV295R09xR3AvdjM3OGVDQlFzYUhQL1dXMjloNk5DaEpxK3RXYk1HV3EwV0FMQjI3VnIwNnRYTFp1RWFBQnc4ZUJBQUdueStxemhmV0lUT29jRk8rWG0vWjgrZUJxOTE2dFFKaHc0ZE12dGVJMGFNZ0ZRcUJRQnMzNzRkMzN6ekRkYXRXMmU4cnRGb01HYk1HTHo4OHNzWU5Xb1VBR0Q0OE9FTjNtL1hybDExM2wrL2ZqMVNVbEl3ZHV6WUJ1ZWtwYVZoNTg2ZGR3ekE5SHE5MWNHcm41OWZnd0VjRVJFUlVXTVlnQkUxeHRzYkVJbUFXOStFM2hIN2dEVjdnVjZlZUNheFBaNU9iSSt6MTI5ZysrV3IySFBsR29vcUtoMWRtbG5LMVJxa0ZoWWh0YkRJNUhXaFFJQmdieStFZUh2ZUNzVzg0U3VWd0VjaWhsd2lobzlFQXZtdDM4c2xZc2pGWXZoSUpSRGJNSGhwakVxbHdyUnAwOHdlWDFKU0FxRDZtL045Ky9hWk5lZnBwNS9Hc0dIRFRGNzcrZWVmSWJGd0c3Tk9wMnR3QzZaTUprTlVWRlM5MTR1TGk2RlFLQnI4UnY3Y3VYUFl0MjhmQWdNRDBhcFZLNXc4ZVJJLy92Z2pIbi84OFVacnVYRGhBa1FpRWRxMWE5Zm91THk4UEp3OWV4WXltUXg5K3ZScGRHeHpwdEpvY2VSYVBxWjBqWE4wS1NZdFhyeTR3V3Z6NTgvSHFsV3I2cnltMSt1aFZxc2hrVWpxaGFHREJ3ODJCbUFWRlJXNGNlTkduZXNHZ3dFYWpRWTZuYTdPNjdmL2ZkaTFhMWVkNEF3QXNyS3ljUGp3WVV5WU1NRW00Vk41ZWJuVnF5NG5UcHlJcDU5KytxNXJJQ0lpSXZmREFJem9Ubng4Z0dJelR3M1VhQUNWcWpvNG8yWk5BS0JUYURBNmhRWmpWdDl1T0pGWGdGMjNHdGFYVnFrZFhaN1Y5QVlEQ3BRcWkzdWVTVHc4SVBFUVFpU3NlUlA4K1h1QkFPSmIxKzY2UHIzZXF0VllHbzNHN0hrS2hjTGkrMXVyZS9mdVdMTm1UYjNYbHkxYmhoMDdkc0RQci82MlBJVkNnVVdMRnNGZ01PQ1ZWMTVCWEZ3Y3BrNmRpcSsvL2hxSmlZbm8wS0ZEZzgrYk1XTUdmSDE5OGVPUFB6WmExL2J0MjJFd0dPcUVKcTdvUUZZdTFEb2RSclNKY1hRcEp0Mit5cXFxcWdvelpzeUFXcTFHbHk1ZHNIWHIxanJYZi83NVozejg4Y2Y0L1BQUEVSTlQvMlBLemMzRnM4OCthM3pmMUFxdmxTdFhZdVhLbGNabkJ3UUUxQWxwL2YzOTY4MzU5dHR2NGUvdmowY2ZmZFQ0V2xKU1VyMXhtWm1aRFY2TGo0K3Z0NDMzMVZkZk5hNUdxMzNmRlN0VzRJY2ZmcWozOTZPeEZXdEVSRVJFZDhJQWpPaE9MQW5BQUtDMGxBR1lpeEVLQk9nWkVZcWVFYUg0Ujk5dU9KNVhnRjBaMmZqMTZqV1VOZU13ekJKcW5RN3EyMWFPMklOY0xxOFhDZ0RWd2RqV3JWdlJ1M2R2aElXRk5Yb1BoVUtCa3lkUFl0Q2dRZllxMHlJR2d3RXZ2dmdpMnJScGczLzg0eDhBZ05MU1VnQXdHWUF0VzdZTUJRVUY2Tisvdi9Gam1ENTlPaFl2WG94NTgrWmg1Y3FWQ0FrSnNib2VyVmFMSFR0MkFLamVvbm5zMkRHejVvMGZQeDZqUjQrMitybE56UURncC9RTTlJc0tSNFRjZVUrQVRFdEx3N1ZyMTNEZmZmZGg2ZEtseU0vUHg4cVZLeUdUMWE4NU16TVQzdDdlaUk2T05ubXZGaTFhWU0yYU5jWlZYTFhEVjQxR2d4ZGVlS0hSRlpDbVhMcDBDZnYyN2NPTUdUUGc1ZVdGYTlldUlUQXdFQ3RXckdod2pxbHJMNzMwVXIwQXJLU2tCTG01dWZWZUE2cDc0Sm5xWFVkRVJFUmtMUVpnUkhkaTZYYVBzaklnUE53K3RaRERpWVJDOUlrTVE1L0lNTXp1M3gyLzUxNUhjblllRG1ibklhZTg2VllXdVp2Ly92ZS8rUGJiYjVHVWxJUlBQdmtFWGw1ZURZNWR2WG8xa3BLUzBMOS9mOHlmUDcvcGlteEFXVmtaTWpJeUVGN3I2MExacmNNMWJ0OU85dm5ubnlNNU9Sa3RXN2FzMDBkcDJMQmh1SGp4SWpadDJvUTMzM3dUaXhjdlJuQndzRlgxN042OUcwVkYxVnRrRlFxRjJTdmlWQ3JIbjVScWlVMXBsM0VzOXpxV0R4L282RklhbFpLU2dqVnIxdURYWDMvRjc3Ly9qbmZmZmRlNElrdXIxZUxBZ1FQR3NXZlBub1cvdjMrOTdiN3QyN2RIUkVRRVJDSVJvcUtpakt1NGFxL3NVcXVydy9yYlYzemR5ZWVmZjQ1V3JWcGg1TWlSMEdxMW1EdDNMblE2SFg3NTVSZDRlSGpVRzd0cDB5YVRJYllwYTlldXhkcTFhMDFlczJRck5CRVJFWkU1R0lBUjNZbFVDa2drZ05yTWxUNEtCYURUQWJkOVkwQ3VSeXdVR3B2bnY5NFh5QzR0Ui9LMVBDUm41K0ZFWGdFMGVyMmpTM1FaanovK09INzc3VGRjdVhJRnk1WXR3NXc1YzB5T1MwdEx3ODgvL3d3QXVPKysrNXF5eEFZVjMxcEJXbnUxVjJscEthUlNhWjN0aDJ2V3JNR21UWnZnN2UyTitmUG4xMXNCOU9LTEx5SW5Kd2ZIamgzRGE2Kzloa1dMRmxrVVpBRFZxOUUyYk5nQUFJaU5qY1ZubjMxbWN0eUVDUk9RbDVlSGI3NzVwazV3MXh5b2RYcnN1M29OSHg0NWhZSFJFUmdRSGVIb2tocjE1Sk5Qd3N2TEN5dFhya1Rmdm4zcjlHUlRLcFZZdUhCaHZUbTN2L2JxcTY4aUlxTCt4MWw3VzdCR296SDUvSm90a2FiOC9QUFBPSGZ1SEQ3ODhFTUlCQUw4K09PUHlNN094dC8vL3ZkNjRaYzFwaytmanIvODVTLzFudm5wcDU5aXc0WU45UUxpaG5ydEVSRVJFWm1EQVJpUk9YeDhnSnMzelI5ZlZnWUVCTml2SG5JNkFnRFJmajZJOXZQQitQaFlWR2kxK0QyM0FNblp1VGljazQvY2NtN2x1UnZlM3Q2WU0yY09Ybjc1WmV6ZnZ4OUpTVW4xZWdkcE5Cb3NXN1lNQm9NQmp6LytPQVlNR09DZ2F1dHFLQUNyZVYrajBlRFRUei9GOXUzYjRlbnBpWVVMRjVyczd5UVVDakZ2M2p6TW5Uc1hKMDZjd0xScDAvRDg4OC9YQ3hBYXMyL2ZQbU1vVWxCUTBPQzRtaFZpMXE0eWE4alVwTDFJdVY1bzAzczI1a0JXTG5xdS9sK1RQR3Z1d0Y0WUhkdjZ6Z05ycVRrRlVpNlhvMU9uVHJoNjlTcDI3ZHBsYkhEZm8wY1BBSCtlRmxwWldZbk5temVqWDc5K2lJNk9idlFBQmdCbU5acHZyQW4rdm4zN1lEQVlNR3ZXTEdQei9NNmRPK09COGdUV3JRQUFJQUJKUkVGVUJ4NkF3V0JBWldYZHcwRnF4bFJVVk5SN2pxbFZtMEtoc0Y2UVZ2T3htN3BHUkVSRWREY1lnQkdadzlmWHNnQ3N0SlFCbUp2ekVva3dLRG9DZzI2dFBybXVWT0ZVZnFIeExhT2t6TUVWTmordFc3ZkdzODgraXl0WHJwanM3L1gxMTEvajZ0V3I2TmF0RzZaT25XclZNeXdKazh4VkU0QUYzUHFhb05QcG9GUXFFUjRlanFLaUlzeWJOdzlwYVdudzlQVEVnZ1VMRUI4ZjMrQzlKQklKM24zM1hTeFlzQUJIamh6Qnh4OS9qSXFLQ2p6MjJHTjNyRU9yMWVMcnI3OEdBQWdFQXBTV2xocFBGS3hOcVZTaXFxb0tmbjUrRUl2RlZuN1VwajNhb1EydXExUVFHQXcydlc5dEJnQktqUlpsVldvTWpJcEF4K0FtK0Zvc0VLQmJtT1Y5MlV5ZEF2bkJCeDhZZjEreldxK0dTcVhDNnRXckVSb2EybUFmc05wcWIwVlVxOVVtUDcvOS9mMGJiSUwveWl1dkdNUGFSWXNXSVNjbkJ6Tm56b1JBSUVCaFlTR2VldW9wazg4MTFTdk8xTGJJRlN0V05OaEx6SnpQYVNJaUlpSkxNQUFqTW9jMWZjQ0lhZ21WZVdORW14amphWFFsbFZWSXVYNERKL01Ma1pKZmlMU2J4ZERiTVJSb2pocGJ2ZkxhYTYvVmUrM2F0V3NBcXJkOU5SU0F4Y1hGNGZYWFgyL3d2aTFidG9SQUlMQ3dValI2QW1YTmFxcWFGVjlsWldVd0dBenc5ZldGVkNwRmFXa3Bnb0tDc0dEQkFyejg4c3RtUFcvcTFLbUlpWWxCY25KeXZaVndEZG0rZlR0eWMzTVJGUldGeU1oSUhEbHlCQmtaR2ZWT2xhejVXRnEwYUdIV2ZTM3hZTnNZUE5qVy9pY3k2ZzBHdkw3N0lBNWR5OGYwWHAxeGo3K0ZYOE9iU08xUWFQanc0Wmd5WlFxZWZQSkp2UG5tbThqTnpUV3VocklIL2EwdDJvMTl2cmRxMVFvQXNIUG5UbVJrWk9EbGwxODJiclgwOWZYRjdObXo3NnFHQ1JNbVlNaVFJWFZlMjdkdkg3NzU1aHQ4OHNrbmtNdmxkYTZaczZLTmlJaUlxQ0VNd0lqTUlSSUJNaGxnN29sVUdnMmdVdkUwU0dxUXY2Y1VRMklpTVNRbUVnQ2cwbWh4cWFnRWFUZUxxOTl1Rk9OeVNTbDBldmNOeFJvTGxScFRXTmp3RnJ1R3R2UXRXYklFQU5DMWExZUxBekNEd1lCVHAwNEJnTW5Bb3VaVXU1b0FyUFlKa0RLWkRIUG16SUcvdno5Q1FrTE03dW5sNysrUGNlUEdZZno0OGZEMDlEUnJUa0pDQW1ReUdhWk1tWUtzckN3Y09YSUVwMCtmcmhlQVhiaHdBUURRc1dOSHMrN3JqSVFDQWQ0WjNBZFBiOXFCNzg1ZXhKeUJQUjFka3RsME9oMVNVMU14ZlBqd2V0Zk1DYTFxTTNXUEdscXRGZ0R1dU0yd3FLZ0lYM3p4QlRwMzdveUhIMzdZK0xwVUtyWG9OTW5heEdJeGhnd1pndmo0K0hxZjh6VXJKU01pSXVxZGtqcGt5QkJqS0VkRVJFUmtLUVpnUk9ieTh6TS9BQU9xVjRFeEFDTXplWXRGNkJRYWpFNmhmd1kwYXAwT2w0cExrWGJqejFBc282UVVsVnFkQXl0dGVwczJiYXEzRXNUV3VuWHJadlZjZ1VEUTZQeWFGV0RMbHkrSFJDSXhuc1ozN05neFRKNDhHZSs4OHc1Q1FxcTN6NjFaczhZNHI3S3lFcW1wcWZYdWJUQVlqQUhJN1kzeUc5TzZkV3NzWGJvVTdkcTFNellYUDNYcUZNYU5HMWRuWEUwQWxwQ1FZUGE5blpHUFJJenhDYkg0OVBmVGVLVkhJZ0s5ekFzS0hlM3MyYk5RcVZRWVBIaHd2V3MxSjNIV1BqeWhNYlUvbnpRYURWNTQ0UVhqKzFWVlZRQ0E4dkx5T21GelRXQUxWQWR1aXhZdEFnRDg3VzkvdzlXclY1R2RuWTJpb2lLTUdUTUd2Lzc2cTFsMXRHclZDcTFiVi9kSHE1blRyMTgvbEphVzFydEhlbm82QUNBNU9ibGUzN0IrL2ZwQnJWYmoxMTkvUlhCd01CSVRFODE2UGhFUkVSSEFBSXpJZkg1K1FHNnUrZU5MUzRHd01QdlZReTVQNHVHQnVPQkF4QVVIR2w4ekFDaFVWU0NydEJ4WGI3MWwzWHE3VnE1d3lXMlUxbXhKZENZMVBjQ3VYNzllNTNXRlFnR0ZRbUY4WDZ2VkdyZERBdFdCdzZWTGwvRHR0OThpTkRUVU9HN1hybDFZdjM0OW5uenlTZHgvLy8wVzFkS3VYVHNBUUh4OFBQejkvWEhxMUNrVUZoWWFBN2lxcWlvY1BYb1VBb0hBSmNLRkVXMWk4UEd4RlB4ODZRcittdGpoemhPY1FPdldyVEY5K25Ra0pDU2c3TGJ0OURrNU9RRHE5dWxxVE8zVlZlcmJUakt1K2R4YnMyWk5uYUNzdHQyN2R5TWxKUVVpa1FpVEprMkM0ZGJYbC9qNGVJd1pNOGJrQ1pXbVBQWFVVOFlBek53NXk1Y3ZiL1I2Nzk2OVhlSnpsSWlJaUpvT0F6QWljM2w3QTJKeDlmWkdjeWlWZ0U0SDhCUXJzaUVCZ0JiZVhtamg3WVVlNFhWN05HbjFldVNXSzNHMXRCejVTaFVLbFJVb1VLbFFvS3hBb2FvQ0Jjb0tLTTM5L0hXd211MVp3SjIzYU4yTnhyYUkxZkQxOWNXUFAvNW8wUnlaVEliTm16Y0RnSEVGemUzbXo1K1A1T1JrZUhwNklpc3JDek5tekVEYnRtMnhiTmt5QU5YYk1TOWR1b1FUSjA1ZzVNaVJ4bmtIRGh4QWRuWjJ2VURERWtLaEVJTUdEY0tXTFZ1UWxKU0VTWk1tQWFoZWRhTlNxZENsU3hlYm53RHBDQUdlVXZTT0NNUHZ1UVhOSmdEejgvTXoyVVFlQUU2ZlBnMkJRTkJnQTN5bFVvbWlvaUxqS3E3YUs3czB0Lzd1RnhjWEl6czcyeGl1clZpeEFuRnhjY1p4R3pkdXhCZGZmQUdnT2tEcjJyVXJvcU9qRVIwZGphaW9LRVJGUmRYNTNIajg4Y2N4Y2VMRUJqK2UyeHZ2YjlxMHllUzR6WnMzWSszYXRlalFvUVBTMHRMUXBrMGJlSHA2WXU3Y3VmVU9hZ0FBa1lqL2hDVWlJaUxMOEY4UFJKYnc4d051M0RCdnJNRlF2UTJTcDBGU0V4RUpoWWoyODBHMG4wK0RZMVFhN2Ewd1RJVkNWUVZLcTlRb1YydWd1UFZydWZyUFh4VnFEUlJxRGNxcjFHanFkV1cxQXpCN2Y2TXJFQWpRc21WTGs5Y2E2a01tRkFvUkdSbHAwWnpiMVFRU0Vva0V3Y0hCa0VxbE9IUG1ESXFLaWhBWUdJaGV2WHJoKysrL3gvSGp4NDBCV0VWRkJVNmNPQUdSU0dSeWkxeHRoWVdGV0x0MnJYSGIzTzNHakJtRHJWdTNJaWtwQ1k4OTloaDhmSHp3MDA4L0FVQ2R3SzI1NnhJV2pQK2tYSUJXcjRmSWprM2w3VTJoVUdEWHJsMElEZzV1OE85RWNuSXlsaTVkYW56ZlZOUDQ3Nzc3RHV2V3JUTWVKQkhXeUVybGpoMDcxam1WMGhTaFVHZ3lvR3JJN2R1WmRUb2RWcTllamUrLy94N1BQdnNzL1AzOWtaYVdocmZlZWd0ejU4N0YvUG56TVdmT0hPTXFSU0lpSWlKck1RQWpzb1FsQVJqQUFJeWNqcmRZaEJnL0g4UTBFcExkVG04d1FLM1RRNnZYUTZPdi9yWDZ6VkR2L2NsYmQ5dWt6cHJ0V1NLUnlPNEJtTGUzZDROYndCcGE3U1dYeXkyZVUxVlZoZlQwZEZ5NGNBSGg0ZUhHRlZ4U3FSUUNnUUNEQncvR3BrMmI4TnR2djJIczJMRklTRWlBVkNyRnFWT25qSDIvamg0OUNvMUdnejU5K3NESHArNS93NXI3YWJWYWZQWFZWOWk4ZVhPanE4U2lvNk14Y09CQTdOKy9INnRXclVLM2J0MlFtcHFLd01CQURCZ3dvTUY1elUybkZzR28wR3FSV2xoVXA4ZGVjeUNUeWJCa3lSTEV4TVJnK2ZMbEtDc3JnNGVIQjU1Ly9ubk1talVMOGZIeFdMSmtpWEZGMlAzMzMyL2NGcHVXbG9heXNqTDA2dFVMbFpXVjJMaHhJeDUrK0dGNDMrcE51V2pSSWdRRkJTRXdNTERCNTllbTFXcVJucDZPMU5SVW5EOS9IdE9uVDcvcmorL2F0V3RZc21RSjB0UFRNVzNhTkl3Wk13WkpTVWtBcWxmQ0xWMjZGTE5uejhienp6K1BLVk9tNE1FSEg3VHJpbEFpSWlKeWJRekFpQ3poNndzSUJOV3J1OHh4NjdRM291Wk1LQkRBVStRQm9PbSs4YXpwbTFYVHJMMjUyckZqQjg2ZlA0LzA5SFJjdVhJRk9sMzFBUWJqeDQrdkU0QUIxU2ZjMVE3QVJDSVIycmR2anpObnp1RFNwVXRvMTY0ZERodzRBQUFtVDkvNzQ0OC9BRlEzU3Qrd1lRTWtFZ21lZXVvcGJOcTBDUlVWRlNicm16SmxDbzRlUFlydDI3ZmowS0ZEQUlBWFhuZ0JZckhZdG44UURoUVhIQWloUUlEVUc4NGJnQmthK0grS1NDUkN1M2J0OE1FSEgrRElrU01ZUEhnd0preVlnTVdMRjJQbXpKbDQ0b2tuTUhIaXhIb2hjVnBhR21iUG5vM0l5RWgwNjlZTmVYbDUyTHAxSzNiczJJRzMzMzRib2FHaFNFNU94bjMzM2Rkb1hYdjM3c1haczJlUm5wNk9qSXdNYUxWYWlFUWl0RzNiMXV6VFIwMVJLQlQ0N3J2dnNIbnpadmo2K21MSmtpWG8wcVZMdlhFaElTRllzV0lGbGl4WmdoVXJWbUREaGcwWU0yWU1oZzRkYW5ad1IwUkVSRlNEQVJpUkpZUkN3TWVuZW1XWE9UUWFvS0lDdU8wa0t5SnEzTFZyMXdDZ1R2UDM1aWdwS1FscGFXbnc5UFJFbHk1ZEVCY1hoNDRkT3lJdUxnNUhqeDZGV0N3Mk52bnYyTEVqL1B6OGtKcWFhdHdHbVppWWlETm56aUFsSlFYaDRlRTRjdVFJWkRJWit2YnRXKzlaMjdkdk4vNitlL2Z1bURGakJpSWlJb3piR2sySmlJakExS2xUOGRsbm42R2twQVNKaVltNDk5NTdiZjhINFVEZVloSEM1TjdJS2xQY2VYQVRLeTB0aFV3bXc5bXpad0dnVHZDbzArbXdZOGNPL09jLy8wRkpTUWxHamh5SkdUTm13TVBEQTU5ODhnbSsvdnByYk5pd0FTZFBuc1RiYjcrTmlJZ0lBTlduaTc3Ly92dUlpb3JDNHNXTElSS0owTHAxYTN6MjJXZDQrKzIzOGVPUFA4TGIyeHRWVlZYRy9seTV1Ym5RYXJYdzhQREFxVk9uakt2RTl1elpnM1BuemlFaElRRVRKMDVFZkh3OFltTmo2Mng1L04vLy9vZi8vZTkvWm4yOHhjWEYyTEJoQTdadDJ3YVZTb1g3N3JzUEw3MzBVcU5CdDF3dXg0SUZDN0J6NTA2c1hyMGEvL3JYdi9EdmYvOGJmZnYyeFR2dnZHUFpIemdSRVJHNU5RWmdSSmJ5OHpNL0FBT3FWNEV4QUNPeVNHcHFLZ0NnVmF0V2ppM2tMazJjT0JHZW5wNW8zNzU5dlZVNlZWVlZ4dFZmUUhVdnNwNDllMkwzN3QwNGRPZ1FSbzBhaFg3OStzSFQweE45Ky9iRjNyMTdvVmFyY2YvOTk5ZVpWMlB5NU1sSVNVbkIyTEZqOGVpamo1cFZuMGFqd1prelo0enZaMlptNHRDaFEralhyNStWSDdGemF1a2pSMVpwdWFQTHFHZml4SWwxdHZ0MjY5WU5RUFZwai8vNHh6OVFVRkNBa0pBUXpKMDdGd01IRGpUT0U0bEVtRHAxS2pwMTZvVEZpeGRqMXF4WitPYWJiNUNhbW9vNWMrWWdJU0VCQ3hZc01BWlpBQkFZR0lpUFB2b0lGeTlleEt4WnN6QjA2RkRqcWFDLy9QSUwxcTFiWnh6N3lDT1BBQURlZU9NTnlPVnlDQnZwbmRhblR4OE1HVEtrd2V1TEZ5ODIvbDRxbGVMMDZkT0lqbzdHQ3krOGdJU0VCTFAvck82Ly8zNE1IandZTzNic3dPN2R1L0hzczgrYVBaZUlpSWdJWUFCR1pEay9QOERNSnRjQXFnT3dScG9NRTFGZFdxMFd2Lzc2S3dDWTNCYlZuSFR2M3IzQmF4VVZGZlcya1kwWk13WURCZ3hBang0OUFBQ3hzYkdJalkwRjhPZHBraU5HakRCNXY4REFRSHo1NVpkMVFvL0dYTDkrSGUrOTl4N1MwdExnN2UyTmR1M2E0ZlRwMDVnM2J4NkdEUnVHNTU5LzNtVzJtYlgwbGVOSVRyNmp5NmpuK2VlZmgwS2hnRWdrUXRldVhZMkJiMlJrSkVhTkdnVlBUMCtNSERuU1pPQUpBTDE2OWNJWFgzeUJyS3dzZUhoNElERXhFVE5uenNTOTk5NXJjaHVycDZjbk9uWHFoUEhqeDljSlNjZU1HWVBPblR0RHA5TWhJQ0RBR0l6ZGFRdnlxRkdqMEtOSEQvVHYzNy9CTWVmT25VT0hEdFVuY0hwN2UrT2pqejVxZFB1a2g0ZEhuWldSdFVtbFVvd2VQYnJCVXpLSmlJaUlHc01Bak1oU1VtbjFXMVdWZWVPVlNrQ25BOWk0bDhnc2UvZnVSV2xwcVhIbFUxTm9xRWVXUFo5WFhGeU1ObTNhMUhtOUppaTQzWlVyVjVDZW5vNVdyVnFoZmZ2MkRkN1huUERMWUREZ2wxOSt3Yi8vL1c4b2xVb0VCUVhodmZmZVE1czJiYkJxMVNwOC8vMzMyTE5uRDVLVGt6RnExQ2c4K3VpakNBNTJ6dDVaNW1ycEkwZStRZ1cxVGcrSmgvT2NCUG5nZ3c4MmVHMzgrUEZtM1NNME5MVE9WdUVISG5pZzBmRUNnUUNUSmsycTgxcFFVQkNDZ29MTWVsNXRyNzc2cXNWajd0UTc3TUVISDJ6MHo0V0lpSWpJV2d6QWlLemg1d2NVRkpnMzFtRGdhWkJFWmlvc0xNUy8vdlV2QU5XclVyeWFZUHV3VXFtMGVFVkpXVmxaZzZjOTNzNWdNT0RDaFFzSUN3dURYQzZIVnF2Rm1qVnJZREFZRUIwZGphKysrZ3FIRHgrK1k0MUE5Wi9QNU1tVDYxeHI2RFJLVTlMVDAvR3ZmLzNMMkhPcVc3ZHVlUFBOTitIdjd3OEFlTzY1NTlDelowOTgrT0dIeU0vUHh3OC8vSURObXplalQ1OCtHREZpQkhyMzdtMzJzNXhKUzE4NTlBWURjc29WYU8zZnZBOVdJQ0lpSWlMck1BQWpzb1lsQVJqQUFJeklUSHYyN0VGNWVUbGF0R2lCcDU1NnFrbWVLUkFJRUI0ZWJ2SmFibTZ1eWRlRlFpRWlJeU5OWHN1K2JZdTBRQ0RBUC8vNVQyT3ZwOXF2angwN0ZwczNiNjQzcHlGS3BkSVlobGxxMjdadCtQampqMkV3R09EbDVZV3BVNmZpb1ljZXFyZlZyRXVYTGxpOWVqVTJiZHFFZGV2V1FhbFU0dURCZ3dnTkRXMjJBVmlrand3QWtGMVd6Z0NNaUlpSXlFMHhBQ095aG85UDlZbVFlcjE1NDB0TDdWc1BrWXQ0N0xISGNPTEVDVXlhTk1uc1hsWjN5OXZiRzJ2WHJqVjVyYUZWWG5LNXZNR1ZWNmJtOU96WkV4Y3ZYb1JPcDROQUlFQmtaQ1NlZU9JSmRPalFBYk5uejhiczJiT3Qvd0RNTkd6WU1HemF0QWx0MnJUQjFLbFRHOTNXS0pGSU1HN2NPSXdhTlFwSlNVazRmLzQ4cGs2ZGF2Y2E3YVdscnh3QWtGWHFmQ2RCRWhFUkVWSFRZQUJHWkEyQkFQRDFCVXBLekJ1djBRQVZGVHdOa3VnT1JDSVJQdmpnQTVNTnNPMmhYYnQyalFadDdkcTFnMXd1ditOcmQ3cm5XMis5ZFhlRjNvWE5temNiZi8vNTU1K2JiSTdlRUpsTWhuSGp4dG1qckNZbEU0dmg3eWxGVnBuem5RUkpSRVJFUkUyREFSaVJ0Zno4ekEvQWdPcFZZQXpBaU82b3FjSXZvRG9Rc3ZTNk5YT2NoU1hobDZ1SjlKSGhXaGxYZ0JFUkVSRzVLK2M1Q29tb3VmSHpzMnc4dDBFU0VUbE1wSThjdVFycitxY1JFUkVSVWZQSEFJeklXbUl4WUVtUElvV2llaXNrRVJFMXVRZ2ZHZklWS3VnTkJrZVhRa1JFUkVRT3dBQ002RzVZdWdyTWtpMlRSRVJrTXhGeUdiUjZQUXBWRlk0dWhZaUlpSWdjZ0FFWTBkMWdBRVpFMUN4RStNZ0FBTG5sM0FaSlJFUkU1STRZZ0JIZERXOXZRR1RCV1JMbDVZQldhNzk2aUlqSUpHTUF4ajVnUkVSRVJHNkpBUmpSM1JBSUxGc0ZaakN3R1Q0UmtRT0V5V1FRZ0N2QWlJaUlpTndWQXpDaXU4VnRrRVJFVGsvaUlVU0l6QnQ1WEFGR1JFUkU1SllZZ0JIZExWL2Y2cFZnNWlvdEJmUjYrOVZEUkVRbVJmcklrTU1WWUVSRVJFUnVpUUVZMGQzeThLZ093Y3pGYlpCRVJBNFJJWmNoandFWUVSRVJrVnRpQUVaa0N3RUJsbzNuTmtnaW9pWVg2U05EdmxJRkRWZmhFaEVSRWJrZEJtQkV0dUR2YjlrMnlKSVNib01rSW1waTl3VDRRVzh3NEVwSm1hTkxJU0lpSXFJbXhnQ015Qlk4UEFBZkgvUEg2L1ZBZWJuOTZpRWlvbnJhQmZvREFDNFZjeHM2RVJFUmtidGhBRVprSzl3R1NVVGsxS0o4NVpCNGVPQ1BJbjc5SlNJaUluSTNETUNJYk1XYWJaQUdnLzNxSVhJQUw1RUlLbzNXMFdXUWsxRnB0UEFXaXh4ZEJvUUNBZTd4OThXbElxNEFJeUlpSW5JM0RNQ0liRVVrc213YnBGWUxLQlQycTRmSUFWcjZ5cEZSd25DQjZzb29LVVZMSDdtanl3QlF2UTB5dmFnRS9QRURFUkVSa1h0aEFFWmtTOXdHU1c1dWNFd2t0cVJuT3JvTWNqSmIwak14S0NiUzBXVUFBQkpiQk9HR3FnSjU1VXBIbDBKRVJFUkVUWWdCR0pFdCtmdGJOcjY0MkQ1MUVEbklYeFBiNDNCT1BrN2tGVGk2RkhJU0ovSUtjQ1RuT2lZa2RuQjBLUUNBSHVFdEFBQW44d3NkWEFrUkVSRVJOU1VHWUVTMlpPazJTSTBHVUhJVkFya09tVmlNT1FONllzNitJd3pCQ0NmeUNqQm4zeEc4UGFDSFUvUUFBNEFvUHg4RWVYbmlaRDQvUDRtSWlJamNpWFA4YTVUSWxRUUVBT1hsNW84dktRRmtNdnZWUTlURWVrV0VZdjdnM3BoLzRCajZSb1poZEd4cjNPUHY1elFCQ05tWFNxTkZSa2twdHFSbjRuQk9QdVlQN28xZUVhR09Mc3RJQUtCN2VBdXVBQ01pSWlKeU13S0RnY2ZRRWRtVVJnT2NPV1ArZUtrVVNFaXdYejFFRHFMVWFQRGZzeGV4LzJvT3JwVXJlRHFrbS9BV2k5RFNSNDVCTVpINGEySjd5TVJpUjVkVXo4YTB5MWlZZkJ4Yng0MUN1SncvZ0NBaUlpSnlCUUtCUU5Eb2RRWmdSSFp3OGFKbEp6ekd4UUZlWHZhcmg0aUlqQXBVRmZqTHVpMlkwYXN6L3Vva3ZjbUlpSWlJNk83Y0tRQmpEekFpZStCcGtFUkVUcXVGdHhlNmg3ZkF6b3dzUjVkQ1JFUkVSRTJFQVJpUlBWZ2FnUEUwU0NLaUpqV2lUUXd1M0NoR1Zwa0ZQUnVKaUlpSXFObGlBRVprRDJJeElKZWJQNzZpQXFpc3RGODlSRVJVeDcydFdrSWtGR0xuWmE0Q0l5SWlJbklIRE1DSTdNWFNWV0JGUmZhcGc0aUk2dkdWU2pBZ0tod2JMMlpBcmRNN3Vod2lJaUlpc2pNR1lFVDI0dTl2MlhnR1lFUkVUV3BpNTQ0b1VLcndVM3FHbzBzaElpSWlJanRqQUVaa0x4SUpJSk9aUDc2cUNsQXE3VmNQRVJIVmtSQVNoQUZSRVZpVGtncTFUdWZvY29pSWlJaklqaGlBRWRtVHBkc2diOTYwVHgxRVJHVFNpOTBUVUtpcXdNYTB5NDR1aFlpSWlJanNpQUVZa1QxWmN4cWt3V0NmV29pSXFKNE9RUUVZR3RNU1g1NDZqM3lGeXRIbEVCRVJFWkdkTUFBanNpZUpCUEQyTm4rOFZndVVsZG12SGlJaXFtZG1ueTRBZ0RmMkprT2paME44SWlJaUlsZkVBSXpJM3JnTmtvaklxWVhMWlhoL1NGK2tGaFpoK2RFVVI1ZERSRVJFUkhiQUFJekkzaXdOd0VwTEFUWmpKaUpxVW4xYmh1R0ZiZ25Za1BvSHR2NlI2ZWh5aUlpSWlNakdHSUFSMlp0VUNzamw1by9YNjRHU0V2dlZRMFJFSmszdUVvZkJNWkY0ZC84eGJFajl3OUhsQUFDT0hqMktaY3VXd2VEZy9wQVhMbHpBMnJWclVkYklOdjI5ZS9kaTZkS2xUVmdWRVJFUmtmbEVqaTZBeUMwRUJnSUtoZm5qYjk0RWdvTHNWdzhSRWRVakZBaXcrTjUrbUwvL0tENDRmQktwTjRyd2VwOXVrRXZFRHF2cDlPblQyTEZqQjZLaW9qQnUzTGc3anYvKysrL3J2UllSRVlGKy9mcEJiMlovTXc4UGozcXZyVisvSGlrcEtSZzdkbXlEODlMUzByQno1MDdNbWpXcjBmdnI5WHJrNU9TWVZjdnQvUHo4NE92cmE5VmNJaUlpY204TXdJaWFRa0FBa0oxdC9nbVA1ZVdBV2wzZFJKK0lpSnFNV0NqRWdzRjkwQ2JBRC84K2VRN0hjcTVqYXRkNFBCVGJHbUpoMHkrY256aHhJdmJ2MzQ4TEZ5N0FZREJBSUJBME92N0xMNytzOTFxZlBuMXc2TkFoN055NTA2eG43dHExcTg3N1dWbFpPSHo0TUNaTW1HQ1Q4S204dkJ5VEowKzJhdTdFaVJQeDlOTlAzM1VOUkVSRTVINFlnQkUxQlpFSThQT3piR3RqY1RFUSt2L3MzWGxZbE9YK1AvRDNzQWdNSThnaXF5QzRJSXFXVys2YXFGbXB1V1F1dWFTVTRuRnAwYU5HRnBySEJWelNnMnN1YVNxWkNLYWVGTGRJZjM2UFhsS25vcU9tWWlvS29xd0NEc3ZBRFBQNzQybWV3ekF6TU1NaUlPL1hkWEhwUE05elAzTVBtL0xtYzM5dTE5cWJFeEVSNldVbWtlRGRGenVnVHd0M3JMMzhDMVpmK2crK1N2Z0RyN1Z1aVNHK1htam4xQXhtbFFSUnh0cTJiUnVPSGoxYTZYVnBhV2tZT25Tb3dmTmp4b3pCbkRsekFQd3ZKTHAyN1JybXo1K1BObTNhb0dQSGptamR1bldWNWhnWkdZbG16WnBoN05peDRyRVRKMDdvWEhmdjNqMkQ1d0lDQXVEcjY2dDE3TU1QUDhTSUVTTzBqcDA0Y1FJUkVSR0lpWW1CdmIyOTFybFhYbm1sU3ZNbklpSWlBaGlBRVQwN2pvNm1CV0JaV1F6QWlJanFrTCtUQTc1Nll3amlIejdHd1d1SmlMeDJFL3YrZXdQV0Z1Wm80OUFNWG5ZeU5MVnFBbGtUUzR4czY0c1dkaWIwZXl4bjl1elpWUjY3ZmZ0MnZjZi84NS8vQUFBR0RoeUlsaTFib2x1M2JpYmYrODgvLzhTRkN4Znd3UWNmd01iR0Jpa3BLWEIwZEVSRVJJVEJNZnJPelo0OVd5Y0F5OG5KUVdwcXFzNHhBSGo4K0RIeTgvTk5uaThSRVJHUklRekFpSjRWZTN2QTNOejRIUjRMQzRVM0c1dmFuUmNSRVJra0FkREwwdzI5UE4yUXB5akd2NU1mNFdabU5tNWw1K0JxUmhhZUtvb2hMeWxCaTZheWFnVmdiNzc1SmdEZ2wxOStnYmUzTjVvM2I2NTEvdno1ODdoOSt6YUNnNE4xeGhvS3dINysrV2UwYXRVS0xWdTJyUEs4dG0zYkJoOGZId3diTmd4S3BSSkxseTZGU3FYQzZkT25kWHFGYWFyWnlpK2hOR1Rmdm4zWXQyK2YzblB6NXMycjhweUppSWlJOUdFQVJ2U3NtSmtCelpvSmxWM0d5czRHUEQxcmIwNUVSR1EwTzZzbUdOYW1KWWExcVhxZ1ZGN1BuajNGcFg1S3BSSjc5KzdGblR0M01HalFJRXlaTWdYdTd1NEFoTjBnZi96eFI3MEIyUFRwMCtIdjc2OTFMRHM3RzdkdjM4Wjc3NzBIdVZ5TzR1SmlrK2JsNk9pSWt5ZFA0dHExYS9qaWl5OGdrVWh3NU1nUkpDY240KzkvLzd2ZVJ2bW1ldi85OXpGOCtIQ3RZeWRQbnNUbXpadHgrUEJoblg1anI3MzJXcldmazRpSWlCb3ZCbUJFejVLVGsya0JXRllXQXpBaW91ZFl0MjdkeEtXSkZoWVcyTFJwRTA2Y09JRzllL2ZpeHg5L3hOeTVjekZpeEFpVWxwYkN3a0wvZjl2ME5ZVy9jdVVLQUdEUW9FSDR4ei8rZ2Q5Kys4MmtlWjA3ZHc0WExseUFXcTNHb2tXTG9QcXJldm5GRjEvRXE2KytDclZhamFLaUlxMHhtbXNLQ3d0MTdtZWpwNXJaek14TUowZ3orMnVqQVgzbmlJaUlpS3FEQVJqUnN5U1RBWmFXUUVtSmNkZVhsQWc3UWpadFdydnpJaUtpT25YOStuV2twNmRqNE1DQkdEbHlKUHIxNjRjZE8zYUk0WmhDb1lDVmxaWFI5N094c1lGYXJjYURCdy93OXR0djQ5VlhYOVc1Smp3OEhIMzY5TUdBQVFQMDNtUHUzTG5JemMyRnZiMDl3c0xDOFBEaFF5eFlzQUFTaVFRWkdSbVlOR21TM25FalI0N1VPYVp2V1dSRVJJVEJYbUp2dmZWV1JTK1BpSWlJeUdRTXdJaWVKWWxFYUlhZmxtYjhtT3hzQm1CRVJNKzVZOGVPNGNLRkMvam1tMjh3ZmZwMDlPdlhENTk4OG9sNFBqOC9IN2EydGtiZkx6QXdFRC84OEFNMmJkcUVQWHYyNksybUNnOFBoNCtQRHdZUEhxejNIajQrUGdDQXMyZlA0dTdkdTVnelp3NDhQRHdBQUhaMmRnZ0pDVEhoRmVwNjU1MTNNSERnUUsxakZ5NWN3UDc5KzdGcDB5YklaTm85MWQ1OTk5MXFQUjhSRVJFMWJnekFpSjQxSnlmVEFyQW5Ud0F2TDZHSEdCRVJQWmVXTEZtQ25qMTc0dXV2djhieTVjdlJyVnMzaElXRlFTS1JBQkI2ZWprNE9KaDB6L2ZlZXcrelpzM0NwVXVYTUdEQUFMRXZXUGZ1M1hVQ3NlenNiRHg5K2xTbllYNTJkamEyYjkrT0YxOThFYU5IanhhUFcxbFpHUXpPS21OcGFZbUJBd2NpSUNBQVhsNWVXdWMwcjlIRHcwUHNqYVl4Y09CQU1aUWpJaUlpTWhVRE1LSm56Y1pHZU5QVEkwVXZsUXJJelFWTS9NR0hpSWdhRG9sRWdpRkRocUIvLy80NGRPZ1FwRktwR0g0cGxVbzhldlFJL2ZyMU0rbWVyVnExZ28rUEQzNzY2U2NNR0RBQVo4K2V4VmRmZllXdFc3ZkN6ODlQNjlxRkN4ZkN5Y2tKNjlhdEU0K1ZscFlpTEN3TUFEQi8vbnpjdjM4Znljbkp5TTdPeHFoUm8zRCsvSG1qNXVIajR3TmZYMThBRU1mMDZkTUh1Ym01T3ZkSVRFd0VBRnk2ZEVtbmIxaWZQbjFRWEZ5TTgrZlB3OW5aR1owNmRUTGh2VUZFUkVTTkhRTXdvcnJnN0F3a0p4dC9mWFkyQXpBaW91ZFFkSFMwempHcFZLcDFManM3RzBxbEVubDVlWHF2QndBbkp5Y01HalJJNTNqTGxpMlJscFlHdFZxTk0yZk9vRldyVmpyaEZ3Q01HREVDMjdkdlIySmlvbmoraHg5K1FFSkNBaXdzTEJBVUZBUzFXZzBBQ0FnSXdLaFJvN0I2OVdxalh1T2tTWlBFQU16WU1SczNicXp3Zk0rZVBSbUFFUkVSa1VrWWdCSFZCVWRISUNVRitPdUhpVXJsNWdKS0pXQmdCekFpSW1xWWR1N2NhZlMxdi83NkszNzk5VmU5NS96OS9mVmQrZ1gvQUFBZ0FFbEVRVlFHWUVxbFVoeWJrcEtDRHovOFVPLzQxMTkvSFFjT0hFQlVWQlJDUTBNQkFGNWVYdWpTcFF1OHZiM2g3ZTBOTHk4dmVIbDV3ZG5aV1J3M2J0dzRUSjgrM2VDY2h3OGZydlg0Nk5HamVxODdkdXdZOXUzYkIzOS9mOXk4ZVJPdFc3ZUd0YlUxbGk1ZGlpWk5tdWhjYjJoSFRDSWlJaUpEK0w4SG9ycGdZUUUwYXliMDl6S0dXaTFjMjd4NTdjNkxpSWllS1gyN0k1WjE0c1FKUkVSRUlDQWdBT3ZYcnpjcStFbEpTY0g1OCtlUm41K1AvL3puUDNqampUY1FFeE1EbVV5R0lVT0c2QjFqWTJPRDRjT0hJem82R284ZlA0YWJteHZhdDIrUHRXdlhWdmhjWm1abWVnTXFROG8zdGxlcFZQanFxNjhRSFIyTmFkT21vVm16WnJoNTh5YVdMRm1DcFV1WDR2UFBQMGRvYUNpYTg5OC9JaUlpcWlaMjFTYXFLMDVPcGwyZm1Wazc4eUFpb25xbnBLUUV1M2Z2UmtSRUJLUlNLYTVmdjQ3Smt5Y2pNaklTT1RrNUZZNlZTQ1JZdlhvMUlpSWkwTEpsUzNUdjNsME13cXl0clEyT0d6VnFGQ1FTQ2I3NzdqdWRjMHFsRW4vODhRZGlZbUt3ZlBseVpHZG5WL3MxcHFTazRLT1BQc0tSSTBjd2I5NDhUSmt5UlR4bmIyK1BkZXZXSVQ4L0g4SEJ3VGh4NGdSVUtsVzFuNU9JaUlnYUwxYUFFZFVWT3p2QTBoSW9LVEh1K29JQzRlMnYzakJFUlBUOEtTZ293QTgvL0lDb3FDaWtwNmVqWjgrZUNBa0p3WU1IRHhBZEhZMzkrL2ZqNE1HRENBd014TGh4NC9UdWl1anA2WWtEQnc3QXdzSUN6czdPK095enoyQmxaWVUzMzN5end1ZHUzcnc1Qmd3WWdETm56bURhdEdtSWo0L0gxYXRYa1ppWWlMdDM3MEtwVk1MQ3dnSnQyclNwTUVpcmpGd3V4emZmZklOang0N0J6czRPYTlhc1FlZk9uZlhPSnlJaUFtdldyRUZFUkFRT0h6Nk1VYU5HSVRBd0VJNk9qbFYrZmlJaUltcWNHSUFSMVJXSlJLZ0NlL3pZK0RFWkdVQzVMZXFKaUtoaFMwOVBSMEpDQXVMajQvSFRUeitocUtnSWJtNXUrT1NUVDhTK1hoMDZkTUN5WmN1UW1wcUtJMGVPNE15Wk16aDc5aXg2OU9pQmNlUEc2UVJJYm01dUFBQzFXbzB1WGJvZ0lDQUFGaFlXa012bHNMVzF4ZSsvL3c0QU9rSFd1SEhqMEwxN2Q5alkyQ0F1TGc3WHJsMUR4NDRkTVgzNmRBUUVCTURQejA5cnlXTlVWQlNpb3FLTWVwMVBuanpCNGNPSEVSc2JpNEtDQWd3Wk1nU3paOCtHbloyZHdURXltUXdyVnF3UWQ3RDg4c3N2c1dQSER2VHUzUnZMbHk4MzZubUppSWlJQUFaZ1JIWEwxQUFzT3h2dzhnTE11SHFaaUtpaHk4M054ZHk1YzVHV2xnWUFNRGMzUjVjdVhmRDY2NitqYjkrK01EYzMxeG5qNGVHQjk5OS9IMU9tVEVGTVRBeSsvLzU3L1BUVFQ1ZzhlYkxlWnZRU2lRUmp4NDRGQUp3K2ZScGZmUEdGZU03TXpBemR1M2ZYdXI1dDI3Wm8yN1l0QU9Eamp6K0dUQ2FEV1FYLzV2VHExUXNEQnc0MGVENDhQRno4dTVXVkZYNy8vWGQ0ZTN0ajFxeFo2Tml4bzhGeDVRMGRPaFF2di93eXpwdzVneDkrK0FIVHBrMHplaXdSRVJFUndBQ01xRzVaV3dNeUdTQ1hHM2Q5YWFrUWdwWFpnWXVJaUJvbWUzdDdqQmt6QmtsSlNlalNwUXRlZXVrbE5HM2ExS2l4RGc0T21EbHpKaVpPbklqdnZ2c08vZnIxQXdBTUhEaFE3N0pJQU9qYXRTdW1USmtDdFZvTlMwdExkTy9lWFF5NzlLbW9NZ3NBUm93WWdlN2R1Nk52Mzc0R3I3bDI3UnI4L2YwQkFGS3BGQnMyYktodythUzV1VGtzTFMwaGtVaDB6bGxaV1dIa3lKRVlPWEpraGZNaUlpSWkwa2VpVnF2VmRUMEpva1l0TXhPNGY5LzQ2MjF0Z2I5K21DQWlJaUlpSWlJaVFLTHZOMmhsY0IwVlVWMXpjREJ0U1dOK1BsQllXSHZ6SVNJaUlpSWlJbnJPTUFBanFtdm01a0lJWm9yTXpOcVpDeEVSRVJFUkVkRnppQUVZVVgzUXZMbHAxMmRsQ2YzQWlJaUlpSWlJaUtoU0RNQ0k2Z05iVzhER3h2anJWU3JneVpQYW13OFJFUkVSRVJIUmM0UUJHRkY5WVdvVkdKZEJFaEVSRVJFUkVSbUZBUmhSZmVIb2FGb3pmTG1jemZDSmlJaUlpSWlJak1BQWpLaStNRGNYUWpCVHBLZlh6bHlJaUlpSWlJaUluaU1Nd0lqcUUxT1hRV1puQy8zQWlJaUlpSWlJaU1nZ0JtQkU5WWxVS2pURU4xWnBxYkFqSkJFUkVSRVJFUkVaeEFDTXFMNHh0UXFNeXlDSmlJaUlpSWlJS3NRQWpLaStjWEFRK29FWlM2RUE4dkpxYno1RVJFUkVSRVJFRFJ3RE1LTDZ4c3dNY0hJeWJReXJ3SWlJaUlpSWlJZ01ZZ0JHVkIrWnVnd3lOMWVvQkNNaUlpSWlJaUlpSFF6QWlPb2phMnVnYVZQVHhtUmsxTTVjaUlpSWlJaUlpQm80Qm1CRTlaV0xpMm5YWjJZS3UwSVNFUkVSRVJFUmtSWUdZRVQxbGIwOTBLU0o4ZGVyVkVCMmR1M05oNGlJaUlpSWlLaUJZZ0JHVkY5SkpLWlhnYkVaUGhFUkVSRVJFWkVPQm1CRTlabXpzN0FycExFS0M0Rzh2TnFiRHhFUkVSRVJFVkVEeEFDTXFENHpOd2VjbkV3Yms1WldPM01oSWlJaUlpSWlhcUFZZ0JIVmQ2WXVnOHpMRXlyQmlJaUlpSWlJaUFnQUF6Q2krcy9hR3JDek0yME1xOENJaUlpSWlJaUlSQXpBaUJvQ1U2dkFzck9Ca3BMYW1Rc1JFUkVSRVJGUkE4TUFqS2doc0xjSHJLeU12MTZ0NW82UVJFUkVSRVJFUkg5aEFFYlVVSmhhQlphWkNaU1cxczVjaUlpSWlJaUlpQm9RQm1CRURZV1RrN0FycExHVVNpQXJxL2JtUTBSRVJFUkVSTlJBTUFBamFpak16WUhtelUwYms1WW1MSWNrSWlJaUlpSWlhc1FZZ0JFMUpDNHVnRVJpL1BVS0JaQ2JXM3Z6SVNJaUlpSWlJbW9BR0lBUk5TU1dsc0pTU0ZNOGVsUTdjeUVpSWlJaUlpSnFJQmlBRVRVMHJxNm1YVjlRQU9UbDFjNWNpSWlJaUlpSWlCb0FCbUJFRFkyMU5kQ3NtV2xqSGordW5ia1FFUkVSRVJFUk5RQU13SWdhSWxPcndKNCtCZVR5MnBrTEVSRVJFUkVSVVQzSEFJeW9JWkxKaERkVHNBcU1pSWlJaUlpSUdpa0dZRVFObGFsVllMbTVRajh3SWlJaUlpSWlva2FHQVJoUlE5V3NtZEFQekJTc0FpTWlJaUlpSXFKR2lBRVlVVU5tYWhYWWt5ZEFVVkh0eklXSWlJaUlpSWlvbm1JQVJ0U1FPVGtCbHBhbWpXRVZHQkVSRVJFUkVUVXlETUNJR2pLSkJIQnpNMjFNZGpaUVhGdzc4eUVpSWlJaUlpS3FoeGlBRVRWMHpzNm1WWUdwMWNDalI3VTNIeUlpSWlJaUlxSjZoZ0VZVVVOblptWjZMN0NzTEVDaHFKMzVFQkVSRVJFUkVkVXpETUNJbmdmTm13TVdGc1pmenlvd0lpSWlJaUlpYWtRWWdCRTlENnBhQmNZZElZbUlpSWlJaUtnUllBQkc5THd3dFFvTVlCVVlFUkVSRVJFUk5Rb013SWllRitibWdJdUxhV095czRIQ3d0cVpEeEVSRVJFUkVWRTl3UUNNNkhuaTRpSUVZYVpJVGEyZHVSQVJFUkVSRVJIVkV3ekFpSjRuNXVhbTl3TEx5UUVLQ21wblBrUkVSRVJFUkVUMUFBTXdvdWNOcThDSWlJaUlpSWlJdERBQUkzcmVWS1VYV0c0dUlKZlh6bnlJaUlpSWlJaUk2aGdETUtMbmthdXI2VHRDc2dxTWlJaUlpSWlJbmxNTXdJaWVSK2JtZ0p1YmFXT2VQaFVxd1lpSWlJaUlpSWllTXd6QWlKNVh6WnNEbHBhbWpVbEpBZFRxMnBrUEVSRVJFUkVSVVIxaEFFYjB2REl6QXp3OFRCdFRWQVJrWmRYT2ZJaUlpSWlJaUlqcUNBTXdvdWVaa3hOZ1pXWGFtTlJVb0xTMGR1WkRSRVJFUkVSRVZBY1lnQkU5enlRU3dOUFR0REVsSlVCYVd1M01oNGlJaUlpSWlLZ09NQUFqZXQ0NU9BQlNxV2xqSGo4V2dqQWlJaUlpSWlLaTV3QURNS0xHd05SZVlLV2x3S05IdFRNWElpSWlJaUlpb21lTUFSaFJZMkJ2RDhoa3BvM0p6QlNhNGhNUkVSRVJFUkUxY0F6QWlCb0xVM3VCcWRYQXc0ZTFNeGNpSWlJaUlpS2laNGdCR0ZGaklaTUJ6WnFaTmlZbkIzajZ0SGJtUTBSRVJFUkVSUFNNTUFBamFreGF0QkIyaGpSRmNySlFEVVpFUkVSRVJFVFVRREVBSTJwTXJLd0FGeGZUeGhRV0Foa1p0VE1mSWlJaUlpSWlvbWVBQVJoUlkrUHVEbGhZbURZbU5SVW9LYW1kK1JBUkVSRVJFUkhWTWdaZ1JJMk51VG5nNFdIYUdKV0tEZkdKaUlpSWlJaW93V0lBUnRRWU9Uc0ROamFtamNuS0F1VHkycGtQRVJFUkVSRVJVUzFpQUViVUdFa2tRa044VTdFaFBoRVJFUkVSRVRWQURNQ0lHaXM3TzhEZTNyUXhCUVZBWm1idHpJZUlpSWlJaUlpb2xqQUFJMnJNV3JRUXFzRk1rWm9LS0pXMU14OGlJaUlpSWlLaVdzQUFqS2d4czdZR21qYzNiWXhTS1lSZ1JFUkVSRVJFUkEwRUF6Q2l4czdkSGJDd01HMU1SZ1liNGhNUjFTQzVudStwS3BVSysvZnZ4NisvL3FwelRxMVdJenM3MitEOUVoTVRFUjBkWGFOelBIandJSzVmdjY3M1hIcDZPcjc5OWx1a1Z2SUxFclZhcmZmMTFLUmJ0MjVodzRZTktDd3MxRHFlbEpTRURSczJJRGMzdDlKN3BLZW5Jemc0R1B2MjdUTjRUVnhjSElLRGc1RlpBNjBCcmx5NWdxZFBuMVo1ZkhaMk5zTER3MnY5ZlZzVjRlSGgrT1dYWDdTTzNiMTdGOHVXTFVONmVub2R6WXFJaUJvakUzL3FKYUxuam9XRnNCUXlLY20wY2ZmdkF4MDZtTDZFa29pSXRDaVZTbnp3d1Fkd2RYWEZ3b1VMNGVUa0JFQUl3QTRjT0lBSkV5YWdhOWV1NHZXYXNPUGV2WHRZdDI0ZGZIeDhkTzc1KysrL1krZk9uUmczYnB4NDdQNzkrL2pqano4cW5jL1FvVU5oYm02dWRTd3hNUkY3OSs3RjJMRmpFUkFRb0RQbTRzV0wyTE5uRC96OS9lSGg0V0h3M21mUG5zWDY5ZXNSRWhLQ3dZTUhpOGVQSHorTzR1TGlTdWNHUU9zMTZaT2Ftb3BUcDA3aHZmZmVnMDJaSFk4ek1qSnc2dFFwVEp3NEVmYVY5TUNNakl6RXc0Y1BNWFRvVUwzblMwdExFUmtaaVpZdFc4TFoyZG1vZVZjMDM2VkxsMkxCZ2dWNDdiWFhxblNQSDMvOEVYRnhjZWpmdjMrMTVnSUFLU2twVU92WjhNYkR3ME52d0dsbloxZmgrek11TGc3dDI3ZEh0MjdkeEdNNU9UbTRmUGt5Z29LQ3FqMWZJaUlpWXpFQUl5TEF5VWxvYm05S1ZWZFJFZkQ0c1ZCQlJrUkVWV1poWVlHNWMrY2lMQ3dNd2NIQldMSmtpVlpZVU5hRkN4ZXdlZk5teU9WeWpCOC9IaTFNMk5FM0lTRUJXN1pzcWZTNmdRTUhhZ1ZIQUhEbXpCbElKQktNR2pWSzc1aUxGeS9DeWNrSm5UdDNydkRlcjd6eUNzNmNPWU9OR3pmQzE5Y1hyVnExQWdEczNic1grZm41UnIwT1RRQ1dscGFHS1ZPbUdMenVyYmZlMG50ODJyUnBlbytmTzNjT0FIRDE2bFdjUG4wYWFyVWE3N3p6anM1MWd3Y1BSc2VPSFpHU2tvS1VsQlM4OHNvck90Y0VCd2RqM0xoeDJMdDNyOEg1YWNLZlk4ZU93ZHpjSEphV2xyaDQ4YUxPZFowNmRZS0Rnd01BSWRqVTUvdnZ2NGRVS29WVUtqVjRUVm5XMXRabzE2NGRrcE9UdFk1N2Vub2lPRGdZSlNVbE9tTysrZVlidlB2dXV6ckhwMDZkcXZWK1NreE1oS3VyYTZVaG96NVhyMTZGajQ4UG1qWnRhdkpZSWlLaXlqQUFJeUtCdHpkdzR3YWc1N2UrQmoxNkJEZzRDTDNFaUlqSVpKcmxlRzNhdEVGWVdCZzJidHdJVzF0YjVPYm1paUZFY1hHeGVOMmRPM2NnbFVyeHlTZWZvRzNidG1Kb1pHOXZqOUxTVXR5N2R3OEFrSldWSlY1ZjN1blRwM1VxdkFEZ3hJa1RpSWlJMERwMjZ0UXBBRUtGa2J1N094SVNFcENRa0FBQThQSHhRZnYyN1pHY25Jd2JOMjZnWGJ0MmlJbUowYm12cTZzckJnd1lBQUF3TXpQRHA1OStpdURnWUt4WXNRSmJ0MjZGVkNwRmRIUzAzcXFqaWpnNU9XSFBuajA2eCtQajQ3Rmp4dzVzMnJRSk1wbE1QSDd0MmpWczJMQUI0ZUhoY0hGeDBYdlAzTnhjckZtekJ2MzY5VU5RVUJDdVhidUdnSUFBU01wVU94Y1dGdUxqanovR3E2KytpZ2tUSnVEeTVjdm8wNmVQMW4yYU5Xc0dRRmcycXFuUVMwcEtRdHUyYlZGU1VvS2twQ1FFQlFYaHlaTW5pSTJOaFZLcFJIaDR1TjQ1aFlXRm9YdjM3Z0NBaFFzWFZ2ZytXYng0Y1lYbk5YeDhmTEJyMXk2ZFFDc21KZ2F4c2JFWU8zWXNGaTVjaU42OWV5TWhJUUdMRmkwUzN3ZmJ0bTBUZzljRkN4YkF6YzFONng1ejU4N0Z2SG56RElhbCtxU21wbUxYcmwzNDk3Ly9yUk9vRVJFUjFSUUdZRVFrc0xFQlhGeUF0RFRqeDZqVnd0SkpmLzlhbXhZUjBmTk1YNVhTKysrL3IvWDQ2TkdqT0hyMHFOYXhUejc1Uk92eHVYUG5VRkJRZ0wvOTdXOWF4OHMrbmpkdm50YTU2T2hvN055NVU2eDgwbWZEaGczaTMrVnl1ZGJqTVdQR29IMzc5amg1OGlRQW9mZldyVnUzZE83Um8wY1BNUUFEaE9EcW80OCt3dmJ0Mi9INDhXTzBhdFVLbHBhV0J1ZGdpSVdGQmJ5OHZIU09XMXRidzhYRkJXM2J0b1ZGbVI2WE1wa01vYUdoQ0FnSWdMV2VYOXdVRkJRZ05EUVVBUEQzdi84ZGNya2NFUkVSR0Q5K3ZCZ1VxZFZxTEZpd0FDVWxKWmcrZlRvZVBYcUUzYnQzdzlIUlVXOGxHQUFzWGJvVUFQRHV1KzlpMjdadFNFNU9GdSszZi85K0tCUUtyRnk1RWoxNzloVEhaR1JrSUNnb0NES1pEQjA2ZEJDUGI5MjZWZXZlQ29VQ29hR2hzTFcxeGJKbHk0eDZ2d0ZBa3laTnhML3YyYk1IZG5aMldwK0xhclZhREVrMXdhU1ptZEE2Mk5yYUdqWTJOa2hPVHNhZE8zZlFvMGVQU3A5dnk1WXRZdlZoUUVDQUdIRGR1WE1IMzM3N0xTNWN1SUNXTFZ0aTdkcTE2TktsaTlHdmc0aUl5QlFNd0lqb2Z6dzhnQ2RQQUNQN3NBQUE4dk9GcHZpbTdpWkpSTlFRbFpZQ2VYbEFiaTVRV0FpVWxBaHZMVnNLeThtcllNeVlNWmc4ZVhLVnhoNDZkRWlzdXJLMXRSV2J0c2ZHeGlJcUtrcXJpZnZQUC85Y3BlY1lNV0lFcGsrZnJuVk1FNWJJNVhMRXhzYWlmLy8rK1BUVFQzWEdqaG8xU20rNDFiOS9mL1RvMFFOV1ZsWlZtcFBHTjk5OGc2Ky8vcnBhOXdDQWtKQVFjVW1qcGdyUDF0WVdVNlpNd2Y3OSs5RzFhMWQwN3R3Wk9UazU2TldyRjRZT0hRcG5aMmM0T3p0aitQRGgyTEpsQzNyMjdBazdPenVqbi9QMjdkdUlqWTFGaXhZdHNIdjNiblRyMWswTTdDSWlJbEJjWEl6NTgrZERLcFdLWS96OC9MVHVzV1BIRHVUbjUyUE9uRGs2NTZxanRMUlVETUJLUzBzQlFLc0tEaEEreC96OS9jVnF0NHBNbmp4WjdQbG1aV1dGbEpRVUFFS0QvQll0V21EaHdvVVlQSGl3R0xJUkVSSFZCZ1pnUlBRL1ptYUFseGVnWjhsTWhSNCtCT3p0Z1RLL1VTWWllcTZVbGdvVnNtbHBnRW9GbUpzRHRyYkNFbkJMUzZETVVqdFROV25TQkxhMnRuajA2SkZKNDFxMGFLRlZ5U09SU01RRzlIWjJkbHFQcThQUzB0SmdQNmZEaHcranFLZ0lreVpOMHJ1c1VxVlNhVlZobGFVSnY0NGZQMjd5bkxwMjdhcFYvYVZ2S2FReE1qTXp4V1dENDhlUGg2K3ZMOHpNek1UZVdBTUdESUJDb1lDOXZUMlNrNU54NXN3WlJFVkZZYytlUGVJMXc0Y1BoNnVySzNKemM4V2xxaTR1THBXR2V3Y09ITUFMTDd5QWtKQVF6Smd4QTE5OTlSVm16WnFGdzRjUEl6NCtIbE9tVE5HcUNpdnZsMTkrd1pFalJ5Q1R5YUJXcTNIMjdObEtYNiszdHpmOEs2bmFUa2xKZ1ZLcFJGWldGcEtUazhXZEdzdUdVOFhGeFRoNzlpekdqeDlmNlhNQ2dJT0RnOWJIU3hPQXpaOC9INisvL3JwV3VQYnR0OStpWjgrZVluODRJaUtpbXNJQWpJaTBOV3NtaEZsR2JCTXZVcW1BQncrQU5tMXFiMTVFUkhVbEwwOVk3bDFTSXZROWRIWUdtamF0a1Yxd1I0NGNpWUNBQUR4NjlFaHZnL0dLSEQxNkZPM2J0OGZJa1NOMXpxblY2a3FyYVVwTFMzV3Fla3hSVWxLQ3k1Y3ZJekF3RUcwTWZQOVhxVlJpQmRqKy9mdHg0TUFCOGR5WU1XTXdaODRjb3hyemw3ZG8wU0t0UU1YTHl3dDVlWGxpQUdVTVoyZG5yUUF4TFMwTksxYXMwSHZ0b1VPSHRCN3IrMWlWRGVFMmJ0eUlqaDA3VnZqOHMyZlBocG1aR1p5Y25EQi8vbnlzWExrU1dWbFp1SERoQWthTUdHR3dXYjltcnF0WHI0WmFyWVpjTHNmNjllc3JmQzZOTVdQR1ZCcUFhWnJncjF1M1R1dDQyYytuQ3hjdUlDOHZyOXE3VG5ibzBFSG5jL0RvMGFOUUtCUU13SWlJcU1ZeEFDTWlYVjVld05PblFzV0RzWEp6aGVXVGYrMVVSVVQwWEVoTEExSlNBS2tVYU4xYXFQcXFRWnArWDVwcW90RFFVSzErV2ZvY1AzNWNESTE2OWVxRlhyMTY2VnlqVkNvckRiZUtpNHNOVm1jWnc5TFNFcnQyN2NLalI0K3dkT2xTekpvMUM1NmVudUo1dFZvTnRWb3RCbUF2dmZTUzJKUisrL2J0NG5WbCs1dkZ4OGNqUER3Y2I3Lzlkb1hWUlpvZVh0MjZkUk4zclB6KysrOU5XZzc1K2VlZm8wdVhMcGc5ZXpiOC9Qemc1ZVZWWVQ4MHdMaSthZVZwS3FnQW9kbTc1ckY3bVYyVWUvWHFCVDgvUDV3L2Z4NXVibTRWTm9IUHpzN0c0c1dMa1plWEJ3Qkd6OFZRajdMeVltTmpNWFRvVUd6WnNnVitmbjZJajQvSFo1OTlwaFdBblR4NUVnNE9EbWh1UXZzRGhVS0JwS1FrcEtXbGliczhsdC80b0xDd0VFK2VQSUczdDdmUjl5VWlJaklXQXpBaTBtVmxCYmk1QWFtcHBvMTc4RUNvaXFqR0QxUkVSUFZHYXFxdzI2MlRrN0JUN2pQb1Q2UlpkbGFSSjArZTZEMitidDA2bldWd1pVT1A4azN3bno1OUtvWkhGY25MeTBOU1VwTGVjelkyTnBESlpMaDI3UnFXTGwyS3paczNpejJybEVvbEFJZ0JXUHYyN2RHK2ZYc0EyZ0dZSmhSVHE5V0lpWW1CaTRzTEprK2VEQ3NySzF5OWVoVm56NTdGL1BuejlWYTArZnY3NjFRMFZSWUlKU1VsWWViTW1RQUFxVlNLTjk5OFUrdThYQzQzK0Q3V1ZKaFY5REVxMzVnL0pDUkUvTHUrcXE3NCtIaDgrZVdYeU1yS3d0dHZ2NDNZMkZoTW5Ub1Znd1lOd3FCQmcvRENDeStJcnowakl3TWhJU0ZJVFUyRmw1ZFhwWjhyVmFGVUtyV0NTODNIc2V3UzExbXpadUdUVHo3QnFsV3JzR3paTXAyd05TVWxCV2ZPbkJIbnQzZnZYbXpkdWhWcXRSb09EZzVZdlhvMUFPRDY5ZXZ3OGZHQlJDSkJTVWtKamh3NUFvbEVVbW4xSEJFUlVWWHdwMVFpMHMvTlRham9LaXcwZm94U0NkeS9MMVJKRUJFMVpCa1pRdmpsNmdxMGFQSE1ubmJidG0xVkh2dmVlKzloNHNTSkFJQ3Z2LzRhTjI3Y3dKbzFhOFR6di83NnE5YjE2ZW5wQm50N2xSVVhGNGU0dURpRDUxMWNYTEI0OFdLRWhvWmkzYnAxNG02RW11Q2tpWkg5SWVQaTR2RG5uMzlpK2ZMbFl2K3NKMCtlNFBUcDA3QzN0OGVNR1RPTXVrOWx5eURsY25tbDg2aHNXV1pGeTFYTEIzQzdkdTBDQU15Y09ST25UNTlHY25JeVpzNmNpWXNYTHlJNk9obzNiOTVFcDA2ZHNITGxTbmg2ZW1MczJMR0lqSXpFeVpNbmNlclVLVWlsVXN5ZVBSdisvdjVZc21RSk1qSXlFQndjak56Y1hFUkZSUmxkMldXc3dyLyszZGNFbVNxVkNvRDJFc2dPSFRvZ05EUVVTNVlzd2FsVHB6QnMyREFjUFhvVWtaR1JBSUJqeDQ0QkVQcTgrZm41d2RmWEY3Nit2dkR4OFlHUGp3OGNIUjNScTFjdlJFUkVJQ0lpUXJ5dmxaVVZaczZjQ1JjWGx4cDlUVVJFUkFBRE1DSXlSQ0lCZkh5QUd6ZE1HNWVUQTJSbUNqMXlpSWdhSXJsY3FHaDFkSHhtNFplMXRUVzZkT21DcVZPbm9sT25UdUx4VjE1NVJleVZwWEg1OG1VY08zWk1aL21pbzZNakhCMGRBUWpMR3dIdFp1emxBN0I3OSs3QnpzNE9kKzdjUWVzS2ZuRXhZTUFBakJrelJ1dlkvUG56dFI3MzZ0VUxJMGVPeEwvKzlTOGNPM1lNbzBlUFJrbEpDUURvM1FXeXZJS0NBdXphdFF2OSt2VkRuejU5dEo1NzZOQ2hPSHo0TURwMjdLaDN1V2Q1bWgwcXEwdGZKVmxGU3lETExrMHRxMnpsbExtNXVmajRqei8rUUU1T0RrSkNRakJvMENDeGlzcmUzaDV6NTg3RjVNbVRFUnNiaS9Qbno2TkxseTdJeWNsQlptWW1ac3lZZ1hIanhtSDM3dDBBak44QXdOZ2VjNXFLdUNsVHBoaDhIUURRdlh0M0JBWUdJaW9xQ3NPR0RZT0xpd3M2ZE9pQTFxMWJvM1hyMXZEMTlZV25wNmZCcGJnclZxeEFibTZ1dUpUVDNOd2NUazVPMWQ0WmxJaUl5QkFHWUVSa21GUXFWSUk5Zm16YXVPUmtZU2trL3hOTFJBMU5hYW5ROEY0cUZYNEo4QXhvbG9tVjd3ZW1JWmZMdFk1NWVYbmgvZmZmUjBaR2h2aTR2RHQzN2lBakl3UExsaTNEaWhVcmRFS294NDhmSXpVMUZabVptZmpiMy81VzRiSkJKeWNubzVha3paZ3hBL0h4OFRoejVneEdqaHdwaG5ER1ZJQnQzYm9WS3BVS0gzendnWGlzcEtRRVQ1OCt4ZkRody9GLy8vZC9XTDkrUFhidTNDbUdmT1Y1ZTN1amYvLysrUERERHl0OHJxeXNMRVJHUnNMWnhGL1VwS2FtNHNTSkV3Q0Fnd2NQWXRLa1NRQ0VqNDlVS2tWNmVucWxHdytVRlJRVWhGYXRXaUU4UEJ6aDRlRjZyNWs5ZTdaWVFlYnE2b3BObXpicExQblU5L0d2anBDUUVHemN1RkZjcG5ycDBpVjg5ZFZYZXZ2RkJRWUc0c2NmZjBSNmVqcjY5dTJMdm4zN212UmM5dmIyUmxVaEVoRVIxUVFHWUVSVU1YZDNvYXFycU1qNE1ab2ZJUDM4YW1TWE5DS2laK2JoUTZDNEdHamYvcGw5LzZxc011ZmN1WE1WQmxUbHp5VW5KeU1qSXdPZE9uWENiNy85aG4vODR4LzQvUFBQNGVQamd4RWpSc0RNekF3blQ1NEVJRlR4WEw1OEdZRFFwUDd6enordmNnV09qWTBOVnExYUJUYzNONWlabVVHaFVBQkFwZmY3K3V1dmNmYnNXZGpiMjJQaHdvV1F5K1hJejg4WHgyc1VGaFppN2RxMWVzT2k1T1JrK1BqNElDZ29TS3dvTXNUUzBoSkJRVUVBaFA1bWRuWjJsYjYyVzdkdTRkTlBQeFY3cHNYR3hxS29xQWhCUVVGWXZIZ3hidCsrRFVCb3ltOHNLeXNyc2FwcXpwdzVzQzIzd1VMNVhSZ0I2TjNCTVRzNzIram4xT2ZSbzBkYXkwTHo4dkxnN2UwdEJtdDJkbllHTjB2UXpGa3VsMnN0V3p4Ly9yeko4ekF6TThQTEw3OXM4amdpSWlKak1RQWpvb3FabVFFdFd3SzNicGsyVGk0WGRrOXpjNnVkZVJFUjFiU2lJcUgzbDdzN1lFUnorSm8wWWNJRXZUMnU5QzJCMU5pN2R5OE9IanlvYzF3VGlNMlpNd2VwcWFsWXZYbzExcTlmajhXTEYrUEZGMTlFZW5vNmpoMDdobGF0V3FGTGx5NWlBT2JxNmdwWFYxZWNQSGtTUFh2Mk5MbENDZ0JhdG13cC9yM29yMStjVkJhQTJkdmJ3OG5KQ2UzYnQ0ZTd1enVhTjI4T1IwZEhOR3ZXRFBiMjlyQ3pzNE9kblIzV3IxK1B1TGc0WEwxNlZXdVpLR0Q4OHI3eXBrK2Zqc21USjJzZEd6eDRNTHAyN1NvK1BucjBLSGJ0Mm9WSmt5YkJ5c29LTzNmdVJGaFlHQllzV0lENzkrL2piMy83RzRxS2lpQ1ZTc1VtLzZaNitlV1hkU3JiOUFWZytreVlNS0ZLejZueDZhZWZhajJPajQvWHF2Z3JLU25SRzRBcEZBcWNQbjBhRW9sRTUzTkYwK1RlRkF6QWlJaW90akVBSTZMS3lXUkNJK2kwTk5QR3BhWUM5dmJQL0FkSklxSXFTVTBWZHJGMWRhM3JtUmhGclZickhNdlB6OGVKRXlmZzdlMk5ObTNhb0UyYk5sQ3BWQWdMQzBQNzl1MHhiTmd3ckY2OUdncUZBdlBtemNQZHUzZDE3ckZ6NTA3Y3VuVUxDeFlzcU5iOE5GVkYxdGJXV3NmMzd0MEw0SDlMUGQ5NDR3Mk1IajNhWUs4b2pYZmVlUWY5Ky9mWENiODA5SVZaRlRIVVBGNG1rMEVta3lFdExRMmJObTNDYjcvOWhubno1bUhZc0dHSWpvNEdJQ3c3M0xoeEk1WXNXWUpWcTFaaDl1elo2TkdqaDk3N1BYcjBTUHg3Y25LeTF1T2FjUFRvVWFPdUs5L0hUV1BQbmoxaXRkZkRody94NjYrLzR1MjMzeGJQRnhjWGF5MWozYmh4STY1ZXZTbytmdjMxMTNXcTZDcmJpWk9JaUtndU1BQWpJdU40ZUFoTEljc3RTYW1RV2czY3UvZE1seElSRVZWSllhR3c4NjIzdDFENVdnK1ZsSlFnSVNFQk5qWTJLQ2twUVh4OHZMaFRuOGErZmZ2dzlPbFRyWXFvd01CQW1KdWJvMHVYTGxpOWVqV3VYNytPYWRPbW9WT25UcmgzN3g0QUlVeVRTQ1FvTGk1R1FVR0IxbksybzBlUEdoMnlsS1ZaRnFnSlI5UnFOYlp1M1lyang0L0QwOU1ULy9uUGY3Qmh3d2JNblR2WDRCSzdzanc4UE9EaDRXSHlQRXhWVkZTRVE0Y09JVG82R2c0T0R0aXdZWVBlcFgzV2M2c0FBQ0FBU1VSQlZJY3RXclRBdG0zYnNHN2RPcXhhdFFveE1UR1lPSEVpK3ZUcG85VUxyR3lGVlZVcjFTb2lrOGtxdmFhMHRGVHY4WmlZR0RSdDJsUjh2R3ZYTG5oN2UrT0ZGMTRRajJWblo0dExQd0VoU0JzeVpBaFVLaFU4UER5MHF1V0lpSWpxTXdaZ1JHUWN6VkxJeEVUVHhoVVdDajExbnRGT2FrUkVWWktXQmxoYTF1c2RiQzBzTExCeTVVb1VGQlFBRUphTWxRMVVFaElTY096WU1YaDVlZUcxMTE3VEd0dWpSdytzV3JVS1Y2NWN3WWdSSThRZC9qUUIydkhqeDlHdVhUc2tKQ1FBQUh6S2JBQVFFQkNncy92aVYxOTlwZlU0T2pvYUdSa1pjSGQzUjlPbVRaR1JrWUdvcUNoWVdGaWdYYnQyQUlEdnYvOGV4NDhmUjZkT25SQVdGb2JJeUVnY09uUUk4Zkh4Nk51M0x6dzhQTkNrU1JOWVdGaG92V242aVNrVUNoUVZGVUdoVU1EYjIxdW40WHB1YnE3T0JnS215TXJLd3JGangzRGl4QW5rNStkanhJZ1JtREZqaGs3SVdKWk1Kc1B5NWN2eHd3OC9ZTWVPSFZpK2ZEa2NIUjB4YTlZc0RCbzBDSUIyaFJVZ05OUC82S09QdE83ejczLy9XNmNIV0hWbzNsZFNxUlRtNXViNGYvL3Yvd0hRM1pDZ2JBUDZVNmRPNGRLbFMxaXdZQUVPSFRvRW1VeUdnb0lDeE1iR29tZlBudUoxUGo0K2VodnY1K2JtMXRnT25QdjI3WHNtWVNjUkVUVXVETUNJeUhoTm13TE5td3M5Y2t5UmxnYlkyUWx2UkVUMWpWSUpaR2NMUFF2cm9GcDF6NTQ5UmpWaWwwZ2syTDU5dTloYnk5blpXV3RjWW1JaUpCSUo1cytmcjFOUkZSNGVqaXRYcm1EaXhJbGFvVm12WHIzZzVlV0ZyVnUzaXNjNmQrNnNGWGo0K2ZsaDRzU0pXdmNySDRBcEZBcWRLakVyS3l2TW16Y1BEZzRPQUlRbSt6NCtQbGl4WWdXc3JLenczbnZ2NGNVWFg4UjMzMzJISDMvOEVmbjUrWlcrRDhxK252S3FXcW1tOGQvLy9oZUhEaDFDcDA2ZE1IUG1USlA2ZVEwWk1nUjkrdlJCVkZRVVRwMDZoWUNBQUFEQWloVXIwTHg1YzYxclBUdzhjUGp3WWExam16ZHZydks4OVhudzRJSGV2bkdHbXZUZnZYc1hFUkVSZVBubGx4RVlHSWlSSTBlS1ZZSHQyN2ZIZSsrOVYrbHpTcVZTaElTRVZIdnVBTVRQR1NJaW9wb2tVZXRySUVGRVpFaHBLZkRISDZZdGhRU0V2am9kT2dnVkZrUkU5Y25qeDBML3IwNmQ2dDMzcVBIangyUDQ4T0dZTm0yYVVkZi85Ny8vMVZxK3BuSG56aDA4ZVBBQWdZR0JPdWZVYWpYUzA5T2hVcWxnYlcydDFZejk1NTkvaHB1Ym0wN0ZUMnBxS214dGJjVUtvb0tDQXFTbnAwT2hVRUNwVk1MQ3dnSmVYbDQ2MVZNRkJRVUdLNnBLUzB1aFVxbFFXbHFLMHRKU3FOVnFsSmFXUWlLUmlHK2FwWVhsRytzdlhyd1lyNzc2S2dZUEhtekVlOG53bU51M2I2TnQyN1lHeDBSSFIyUG56cDBWOXJqU3ZINWozTHg1RTJmT25NSE1tVE4xM2krYVFLcHo1ODU2eDhiRXhDQTJOaFo3OXV6Uk9hZFFLTVJRVXlLUndNcktDaSs5OUJKZWV1a2x2ZmRTcTlYWXZYczNKaytlTE01RDh5TkMyZDVzVTZaTXdkcTFhMW1kUlVSRTlaS2trb2FpRE1DSXlIVDUrY0t1a0taKys1REpBRDgvOWdNam92cmx4ZzBoK0dyVHBxNW5Ra1JFUkVSVlZGa0FWais3dkJKUi9XWnJDN2k3bXo1T0xoZXFMSWlJNm92aVlxQ2dBR2pXcks1blFrUkVSRVMxaUFFWUVWV05tNXRRMFdXcXg0K0IzTnlhbnc4UlVWWGs1QWgvTWdBaklpSWllcTR4QUNPaXFwRklBRjlmd056YzlMRkpTVUxWQlJGUlhjdkpFY0o4STNzMkVSRVJFVkhEeEFDTWlLcXVTUlBBMjl2MGNVb2xjUGV1NlQzRWlJaHFrbElKUEgzSzZpOGlJaUtpUm9BQkdCRlZqNk1qNE9SaytyajhmT0RodzVxZkR4R1JzYmo4a1lpSWlLalJZQUJHUk5YbjVRV1UyNUxlS0dscC8vc0JsSWpvV2N2TkJheXRxL2I5aTRpSWlJZ2FGQVpnUkZSOTV1WkNQN0NLZDUzVjc5NDlvTEN3NXVkRVJGU1ovSHlnYWRPNm5nVVJFUkVSUFFNTXdJaW9adGphQXU3dXBvOHJMUVgrL0ZQb3hVTkU5S3dVRndNbEpjTDNMaUlpSWlKNjdqRUFJNkthNCs0TzJOdWJQcTY0bUUzeGllalp5czhYL21RQVJrUkVSTlFvTUFBam9wcmw0eVBzRG1tcXAwK0I1T1Fhbnc0UmtWNzUrY0x5Yld2cnVwNEpFUkVSRVQwRERNQ0lxR1paV0FDdFcxZXRIMWhHaHZCR1JGVGI4dk5aL1VWRVJFVFVpREFBSTZLYUo1VUMzdDVWRzV1Y0xGU0RFUkhWRnJVYUtDaGdBRVpFUkVUVWlEQUFJNkxhNGV3c3ZKbEtyUmI2Z1NrVU5UOG5JaUpBMkhtMnRGUUk2NG1JaUlpb1VXQUFSa1MxeDh1cmFqOWdLcFhBblR1QVNsWHpjeUlpS2lnUS9tUUZHQkVSRVZHandRQ01pR3FQbVJuUXFwWFFhTnBVaFlYQW4zOEtWUnBFUkRXcHFFajR2bVJwV2RjeklTSWlJcUpuaEFFWUVkVXVLeXZBMTdkcVkrVnk0TjQ5WVZra0VWRk5LU29TdmpjUkVSRVJVYVBCQUl5SWFwKzlQZURoVWJXeE9UbENZM3dpb3BwU1ZBUllXOWYxTElpSWlJam9HV0lBUmtUUGhyczc0T1JVdGJFWkdjQ2pSelU3SHlKcW5OUnFvTGlZRldCRVJFUkVqUXdETUNKNmRscTJCR1N5cW8xTlRSV0NNQ0tpNmxBb2hCQ01GV0JFUkVSRWpRb0RNQ0o2ZGlRU29IWHJxbGRlUEhnZ0xJa2tJcXFxb2lMaFR3WmdSRVJFUkkwS0F6QWllcllzTElBMmJhcTJNeVFBM0wwTFBIMWFzM01pb3NaREU0QnhDU1FSRVJGUm84SUFqSWllUFd0cm9SSk1JakY5ckZvTjNMa0Q1T2ZYL0x5STZQbW5VQUNXbGxVUDRZbUlpSWlvUVdJQVJrUjFvMmxUd051N2FtTlZLdUQyYllaZ1JHUzY0bUloQUNNaUlpS2lSb1VCR0JIVkhXZG53TlcxYW1NWmdoRlJWWlNVQUUyYTFQVXNpSWlJaU9nWll3QkdSSFhMMHhOd2NLamFXSVpnUkdTcTRtSUdZRVJFUkVTTkVBTXdJcXBiRWduZzZ3dlkyVlZ0UEVNd0lqS1dTaVc4Y1Fra0VSRVJVYVBEQUl5STZwNUVJalRGdDdXdDJuaUdZRVJrakpJUzRVOVdnQkVSRVJFMU9nekFpS2grTURNRDJyUUJiR3lxTnA0aEdCRlZwcmhZK0pNVllFUkVSRVNORGdNd0lxby9MQ3lBdG0wQks2dXFqZGVFWUhKNXpjNkxpSjRQckFBaklpSWlhclFZZ0JGUi9XSnBLWVJnVmEzUVVLbUF4RVFnSjZkbTUwVkVEUjhyd0lpSWlJZ2FMUVpnUkZUL1dGa0pJWmk1ZWRYR3E5WEFuVHRBUmtiTnpvdUlHamFsVXZpK1lzYi8vaEFSRVJFMU52d2ZJQkhWVHpZMlFrK3c2dnlnK3VBQmtKcGFjM01pb29aTnFSU1dXaE1SRVJGUm84TUFqSWpxTDVtcytpSFlvMGZBL2Z0Q1ZSZ1JOVzRNd0lpSWlJZ2FMUVpnUkZTL05XMWF2ZVdRQUpDWkNkeTlDNVNXMXR5OGlLamhZUUJHUkVSRTFHZ3hBQ09pK2s4bXEzNElscE1qN0JDcFZOYmN2SWlvWVdFQVJrUkVSTlJvTVFBam9vYkIxaGJ3ODZ2ZUQ2OXlPWER6SmxCWVdIUHpJcUtHZ3dFWUVSRVJVYVBGQUl5SUdnNnB0UG9obUVJaGhHQlBudFRjdklpby9pc3RGZDRZZ0JFUkVSRTFTZ3pBaUtoaHNiRUIyclVETEMycmZvL1NVcUVuMk1PSGJJNVAxRmhvbGovWHd3Qk1YY24zb2RMU1VseTRjQUVLaGFKSzl3OFBEOGN2di95aWRlenUzYnRZdG13WjB0UFRqYnBIZW5vNmdvT0RzVy9mUG9QWHhNWEZJVGc0R0ptWm1WV2FaMWxYcmx6QjA2ZFBxMzJmK3VUZ3dZTzRmdjI2M25QcDZlbjQ5dHR2a1ZySnpzWHg4Zkg0ODg4LzlaNWJzV0lGdG0vZmJ0S2NsRW9sU3A5QmY4enM3R3lFaDRmajExOS9yZlhuTWxWTmZIMFFFVkhEVVAvK0YwaEVWQmxyYXlFRVMwd0Vpb3VyZnAvSGo0WGxrTDYrMWVzdlJ2cXBWRUJhbXRCL1RhSGdKZ1NOaFprWllHVUZOR3NHdUxyV242K3RlaHFBblQ1OUd0OS8vejIrK09JTFdGdGI2NzNteG8wYldMVnFGZDUrKzIyOCsrNjdKajlIWEZ3YzJyZHZqMjdkdW9uSGNuSnljUG55WlFRRkJSbDFqOGpJU0R4OCtCQkRodzdWZTc2MHRCU1JrWkZvMmJJbG5KMmRUWjVqV2FtcHFWaTZkQ2tXTEZpQTExNTdyZExyWDNubGxTby9sNysvUHpadjNnd0FLQ3dzeE1pUkk2dDhyN0xPblR1bjlUZ3hNUkY3OSs3RjJMRmpFUkFRb0hQOXhZc1hzV2ZQSHZqNys4UER3MFB2UGRWcU5iNzU1aHZjdW5VTGI3MzFGcVpObTRZbVRab0FBSjQ4ZVlKTGx5NFovZkhVQ0E4UFIzWjJOa0pDUXVEaTRnSUFTRTVPTnVrZUFHQm5ad2Q3ZTN1RDUzLzg4VWZFeGNXaGYvLytKdCs3dkpTVUZMMmhzWWVIaDk0QXNiSzUxY1RYQnhFUk5RejE2MytCUkVUR3NySVNRckRidDRHaW9xcmZKemNYdUhFRGFOMWFxQzZqbXBHWEI5eS9EOWpaQVMxYkN1OWJNeFlkTndxbHBVS3duSmtKL1BHSDhQRzNzNnZyV2RYYkFNekJ3UUdKaVluNDV6Ly9pWkNRRUwzWEJBUUVvRy9mdm9pSmljSG8wYVBoNk9oWTRUMFRFeFBoNnVwYTRRLzlobHk5ZWhVK1BqNW8yclNwMXJIVHAwOURyVmJqblhmZTBSa3plUEJnZE96WUVTa3BLVWhKU2RFYlNBVUhCMlBjdUhIWXUzZXZ3ZWZXaEEzSGpoMkR1Yms1TEMwdGNmSGlSWjNyT25YcUJBY0hCL0h4bmoxNzlONHZOemNYOCtmUHg0Y2Zmb2dYWDN4Ujd6V2FBQWtBcksydDlkN3J6Smt6aUlxSzBqcW43MWhGenB3NUE0bEVnbEdqUnVrOWYvSGlSVGc1T2FGejU4NEc3eUdSU0xCaHd3WjgvZlhYT0h6NE1CSVRFN0Z1M1RvQXd2dE1wVkpoOSs3ZDJMMTdkNFZ6ZWV1dHR6QnIxaXdBd0pBaFE3Qm16UnJNbmowYm4zNzZLYnAyN1ZxbGtGVnp6OTkvLzEzditlKy8veDVTcVJSU3FkVGdOV1ZaVzF1alhidDJPbUdjcDZjbmdvT0RVVkpTb2pQbW0yKyswVHYzcVZPbmFuM2UxdlRYQnhFUk5SejE2MytCUkVTbWFOSkVDTUh1M0JFYTNGZVZwaStZcjY5UXRVTFZrNWNISkNVSjcwLytrTkQ0bUprSm0xYlkyZ0pQbndMMzd0V1B6NFY2R29EMTdOa1R3NGNQeDhtVEo5RzFhMWYwN3QwYlAvMzBrODUxdnI2K3NMVzF4VysvL2FiM1BvTUhEeGIvUG5mdVhNeWJOODlnMktKUGFtb3FkdTNhaFgvLys5OWFnVUZ1Ymk3V3JGbURmdjM2SVNnb0NOZXVYVU5BUUFBa0VvazR0ckN3RUI5Ly9ERmVmZlZWVEpnd0FaY3ZYMGFmUG4yMDd0L3NyKyt0Qnc4ZWhJK1BEd0FnS1NrSmJkdTJSVWxKQ1pLU2toQVVGSVFuVDU0Z05qWVdTcVVTNGVIaGV1Y2FGaGFHN3QyN0l6YzNGM2w1ZVVhL1JuMktpNHVSbTVzTGUzdDdTQ1FTZUhsNTZWeWpDVXJLbnROM1RKOVRwMDRCRUNxZzNOM2RrWkNRZ0lTRUJBQ0FqNDhQMnJkdmorVGtaTnk0Y1FQdDJyVkRURXlNemoxY1hWMHhZTUFBQUlDRmhRVm16SmlCN3QyN1F5cVZBaENXVHg0NWNnUnZ2ZlVXaGcwYkJnRDQ3My8vaTMvKzg1LzQ5Tk5QMGJwMWF3REEvLzNmLzJIdjNyMW8yN2F0ZU85ZXZYcGg2OWF0V0xwMEtTSWpJOFdnY1BiczJYanp6VGUxNWhFY0hBd0xDd3RzM2JwVjYrTmYxc0tGQ3l0OGZ5eGV2TGpDOHhvK1BqN1l0V3VYVHFBVkV4T0QyTmhZakIwN0Znc1hMa1R2M3IyUmtKQ0FSWXNXaVhQYXRtMGJXclJvQVFCWXNHQUIzTnpjdE81UmsxOGZSRVRVc05Tdi93VVNFWm5Ld2dKbzIxWUlYS3JUMkw2MFZBalNYRndBVDA5V0sxV1ZTaVZVZnRXSHdJUHFYdE9td3VkQ1VoTFFvVVBkTG9lc3B3RVlJQVFMUC8zMEUzYnYzZzEzZDNlRHdROEFuRDE3VnUveHNnR1lQbHUyYk1HV0xWc0FDQlZsbWgvZzc5eTVnMisvL1JZWExseEF5NVl0c1hidFduVHAwZ1VBVUZCUWdORFFVQURBMy8vK2Q4amxja1JFUkdEOCtQRmlNS0ZXcTdGZ3dRS1VsSlJnK3ZUcGVQVG9FWGJ2M2cxSFIwZURTeE9YTGwwS0FIajMzWGV4YmRzMkpDY25pL2ZidjM4L0ZBb0ZWcTVjaVo0OWU0cGpNakl5RUJRVUJKbE1oZzRkT2dBQWpoOC9qZ01IRGxUNHVnRWdJaUtpd3ZPVEprMFNxOC95OC9PUm5aMnRkVDQzTnhlQTl0SkFmY2MweW9aaUd6WnNFUDh1bDh1MUhvOFpNd2J0MjdmSHlaTW5BUUMzYnQzQ3JWdTNkTzdYbzBjUE1RRFQ2Tnk1TXdvTEMzSC8vbjFFUkVTZ1NaTW1tRHg1TW1ReUdRRGd1KysrQXdCMDZOQUJMaTR1VUt2VmlJdUxnNGVIQndZT0hLaDFMdzhQRDJ6YXRBbm01dVl3Ti9BMWV1M2FOZHk3ZHcvcjFxMHpHSDRCd05hdFc3VWVLeFFLaElhR3d0YldGc3VXTFRNNHJyeXlsWGw3OXV5Qm5aMGQzbnJyTGZHWVdxMFc1NnBaRG1uMjE3L2IxdGJXc0xHeFFYSnlNdTdjdVlNZVBYcFUrbnhWK2ZvZ0lxS0dwLzc5TDVDSXlGUm1aa0NyVmtCS2l0QnpxanJTMDRXcUZWOWZMb21zaXJRMFlia2J3eS9TYU5wVStKeElTd01NOURaNkpwUktRQ0twZmdCV1hDemNTL09tVWdsL09qb0tTN09yUUNxVllzbVNKWEJ3Y0lDbnA2ZE8veWg5VHAwNkJYZDM5d3FYekpVMWVmSmtNU1N6c3JKQ1Nrb0tBS0VIVklzV0xiQnc0VUlNSGp4WURCRUFJRG82R2lrcEtkaTRjU05zYlcxaGEydUxLVk9tWVAvKy9lamF0U3M2ZCs2TW5Kd2M5T3JWQzBPSERvV3pzek9jbloweGZQaHdiTm15QlQxNzlvU2RDY3RmYjkrK2pkallXTFJvMFFLN2QrOUd0MjdkWVBIWHh5c2lJZ0xGeGNXWVAzKytXUG1rWWVqOWxaMmRqUWtUSm1ERmloWG8xYXVYM212S2gzU1hMbDBTbHhXV3AyOTVuYjVqNWVjellzUUlUSjgrWGV1WUpzeVJ5K1dJalkxRi8vNzk4ZW1ubityY2E5U29VYkRVcytsTFdsb2FRa05EWVc5dmo4REFRRWlsVWpIOHVuNzlPazZkT2dWemMzT0VoNGNqTEN3TXBhV2w2TjI3TjFxMWFpVitqQjgvZm94NzkrNmhkKy9lT3U5VGpmTHZuMFdMRnVsY0V4a1pDVmRYVndDQW41K2YxcmtkTzNZZ1B6OGZjK2JNMFRsWEhhV2xwV0lBcG1uaVh6NllpNDJOaGIrL3YxaDlXSkdxZkgwUUVWSER3d0NNaUo0ZkxWb0l5eUtyME1CWFMyR2gwQmZNMDFObzRrM0d5OGtSZWo0UmxlWHNMRlFHMW5VQVZwVUt0TUpDSVJTWHk0VTNQYjJIQUFqZmU2b1lnQUZBeDQ0ZHRSN2Z1WE1IenM3T2V2c1VGUlFVWU1lT0hmRHk4aElidUZmR3djRkJxekpKOHdQKy9Qbno4ZnJycjJ1RkI5OSsreTE2OXV5SjhlUEh3OWZYRjJabVptS2wwNEFCQTZCUUtHQnZiNC9rNUdTdFhsaWFhNFlQSHc1WFYxZms1dWFLbFZJdUxpNndxdVQ5YytEQUFiend3Z3NJQ1FuQmpCa3o4TlZYWDJIV3JGazRmUGd3NHVQak1XWEtGSzJxc0xKMjdOaWhVeDIzYTlldUNzOGZPWExFNEZ5T0hqMHFCa3JSMGRIWXVYT25WckNsNzloMzMzMm5keGRHUzB0TGcvMm1EaDgraktLaUlreWFORWx2OVpWS3BSSkRRSTJFaEFTc1hMa1NoWVdGR0Q5K1BJWU1HU0tldTNMbENzTEN3dURpNG9LUFAvNFlTNVlzd2FKRmk3Qmt5UkxNbURGRDZ6NlJrWkU0ZCs0Y0ZpMWFwSFdQOHQ1NTV4MmRxakZBcUFvclc5RlczaSsvL0lJalI0NUFKcE5CclZZYnJGNHN5OXZiRy83Ky9oVmVrNUtTQXFWU2lheXNMQ1FuSjRzN05aWU5wNHFMaTNIMjdGbU1IeisrMHVjRXF2YjEwYXBWSzZQdVRVUkU5UWNETUNKNnZyaTRDRCtJM3J0WHZWMEgxV3Fob2l3dkQvRHhBZlQ4QnA3MFVDaFlPVWU2Ykd5RXo0MjZwRlFhWC8ybFZnUFoyVUxWV21HaGNNektTcWhrazhtRTd6SG01c0tiaFlYd1p3WEx3Z3c1ZS9hc0dCQUJ3TGh4NC81NmVqVldyMTROaFVLQmYvempIem8vYUVkSFJ5TS9QeDlUcDA0MStUbkw2OUNoZzA3bHpOR2pSNkZRS0RCdzRFQ3NXTEZDNzdoRGh3NXBQZFpYQ1ZXMlFmekdqUnQxUXI3eVpzK2VEVE16TXpnNU9XSCsvUGxZdVhJbHNyS3ljT0hDQll3WU1RTFRwazNUdW43VXFGRUlEQXdFQU15YU5VdHM3SzVSZGltanZ2T2FPWnBTcFZhVFNrcEtjUG55WlFRR0JxSk5telo2cjFHcFZHSUZtR1lYeVAzNzk2TjU4K1lJQ3dzVCszbmR1SEVEVVZGUnVIVHBFbng4ZkxCeTVVcTR1cm9pTEN3TVM1Y3V4WXdaTS9ER0cyOWc1TWlSY0hkM0J3RE1temNQRHg4K3hOcTFhNkZTcWZEcXE2L3FuVVA1Y0VqajhlUEhCbDliV2xvYVZxOWVEYlZhRGJsY2p2WHIxeHYxUGhrelpreWxBWmltQ1g3NVNyMnlBZGlGQ3hlUWw1ZFg3VjBuSy9yNllBQkdSTlR3TUFBam91ZFBzMmFBbngvdzU1Ly82L3RUVlhsNS85dkpqZzN5SzFkYXl2NXBwTXZNckhxQmRFMHdOZ0RMeUFBZVB4YVdPa3FsUWdCdVoxY3JJWGgwZERTU2twTEV4NW9BVENLUllQWHExZmpzczgvd3dRY2ZZUEhpeFdJUHFOVFVWRVJIUjZOYnQyNUc5VFlxUzZGUUlDa3BDV2xwYWVJdWRwcitTUnFGaFlWNDh1UUp2TDI5NGVQalUrbHlUSDJWVUpYUlZPd0F3dXZSUE5ZRU00RFFuTjNQencvbno1K0htNXViM3Fiajl2YjJZbVZWUkVRRVRwdzRvWFUrS2lwSy9MdSs4K2ZPblRQWXhQN2h3NGZpc2tCamU0RGw1T1FZZXNsNldWcGFZdGV1WFhqMDZCR1dMbDJLV2JObXdkUFRVenl2VnF1aFZxdkZBR3pMbGkzNDE3LytoWUNBQUN4ZnZoejI5dmE0ZS9jdVZxeFlnWlNVRkVpbFVreWRPaFVUSjA0VWUyaDE2TkFCTzNmdXhOYXRXeEVURTRPWW1CaTBhOWNPcTFldmhwMmRIVmF0V29XRkN4ZmlpeSsrZ0tPakkxNTY2U1VBMnNzSm56eDVvcmZYV1dabXB0N1hsWjJkamNXTEY0c2JGQmo3dVdHb1oxeDVzYkd4R0RwMEtMWnMyUUkvUHovRXg4ZmpzODgrMHdyQVRwNDhDUWNIQnpSdjN0eW9ld0ttZjMwUUVWSER3d0NNaUo1UHRyYUF2Ny9RMkY1VHdWRlZTcVZ3SDJkbllabGxYVGJ5SnFLcVVTb0JhK3VLenljbEFibTVRdGp0Nnl0VWU5VWl6Uks5L2Z2MzZ6UnpkM1YxUlVSRUJGYXNXSUdWSzFkaXlwUXBtRFJwRXRhdVhRdUpSSUtQUHZxb3dudW5wS1RnekprelluQ3hkKzllYk4yNkZXcTFHZzRPRGxpOWVqVUFvVitVajQ4UEpCSUpTa3BLY09USUVVZ2tFcTFxTGJsY2ppY0dOaG1wcUJtOFJ2bVFLU1FrUlB4Nythb3VBSWlQajhlWFgzNkpyS3dzdlAzMjI0aU5qY1hVcVZNeGFOQWdEQm8wQ0MrODhJSk9MNlk1YytZZ09EaFk2NWlWbFJYMjdObUQ1czJibzF1M2Jqcm5Lekp2M2p5ZFk4YjJBQ3N2THk5UEsrZ3N5OGJHQmpLWkROZXVYY1BTcFV1eGVmTm1NWGhUL3ZVTEhFMEFObXJVS0tqVmFzeVpNd2RaV1Zrb0tpcUNyYTB0V3JSb2dSNDllbURvMEtHUXlXUjZQMWJCd2NGNDQ0MDM4TU1QUDhET3prNnNlcE5LcFFnTEM4T1hYMzZKRjE1NFFYek9zc3N1OSsvZmovMzc5MWY2T2dGaHM0S1FrQkNrcHFiQ3k4dXJ3cytMcWxJcWxWckJvR2JPWlplUXpwbzFDNTk4OGdsV3JWcUZaY3VXNlZSeDFlVFhCeEVSTlJ3TXdJam8rV1ZsSllSZ0R4NEFXVm5WdjE5bXB0RGp5c3RMYUhoTlJBMUhTWW5oUUNzL0g3aDdWMmhvNyt0YmI3NitwVklwVnE1Y2ljMmJOK1BBZ1FNNGUvWXMwdExTc0dqUklyaTV1ZWxjZi9Ub1VVUkdSZ0lBamgwN0JrQUlnZno4L09EcjZ3dGZYMS80K1BqQXg4Y0hqbzZPNk5XckZ5SWlJclIyU2JTeXNzTE1tVFBoNHVJaUhvdUxpeE4zeURPa29pQ29mQVdRSnZpYk9YTW1UcDgramVUa1pNeWNPUk1YTDE1RWRIUTBidDY4aVU2ZE9tSGx5cFh3OVBURTJMRmpFUmtaaVpNblQrTFVxVk9RU3FXWVBYczJBZ0lDS25rUENqSXlNaXE5eHRYVkZVMmFOSUczdHpkR2poeUo0T0Jnc1dmWmxTdFhzRy9mUG56MDBVZG8xNjZkd1h2OC92dnZ1SGp4b3M3eHVMZzR4TVhGR1J6bjR1S0N4WXNYSXpRMEZPdldyUk4zUzlRRU81cHFMbTl2YjN6d3dRY0FnQ2xUcHVqY1I3UHpveUVUSmt6QXdvVUxkWTdiMjl2ajQ0OC9CaUNFblFDMCtyVjkrT0dIR0RGaWhNNjRuMy8rR1V1V0xCRWZKeVVsWWNtU0pjakl5RUJ3Y0RCeWMzTVJGUlZsZEdXWHNRci8rcVdXSmloVXFWUUF0SmRBZHVqUUFhR2hvVml5WkFsT25UcUZZY09HMWRyWEJ4RVJOUndNd0lqbytXWm1KaXhoc3JVVm11T1hXODVnTXFWUzZDK1dtUWw0ZTFkY1VVSkU5WU5hYlhnSlpGRVJjUHUyME5mTHo2OWFqZXhyZzdtNU9UNzg4RU1rSmliaTl1M2JhTnEwS1RwMTZxVDNXaGNYRjNUbzBBR3RXN2RHNjlhdDRldnJDMDlQVDUzcUY0MFZLMVlnTnpkWFhLcG1ibTRPSnljbmc4M3E5UzFscTJnSjVQSGp4L1VHWjJVcmRjek56Y1hIZi96eEIzSnljaEFTRW9KQmd3YUo4N2EzdDhmY3VYTXhlZkpreE1iRzR2ejU4K2pTcFl2ZUVLaXFObTNhQkpsTUJsdGJXNHdlUFZwY2xxbFNxYkI1ODJZb2xVcFlXbHBXV05IazZPaUkwYU5ISXprNUdZNk9qckMxdFFVZ2JCd3dac3dZcld2bno1K3Y5YmhYcjE0WU9YSWsvdld2ZitIWXNXTVlQWG8wU3Y3YWNFSGZMcEFBRUJnWWlPSERoMnNkVTZsVU1ETXowL21ZNnd1K05CSVNFdENtVFJ1dDZyR3lPeWNhdXdSU29WQWdNek1UTTJiTXdMaHg0N0I3OTI0QTJyM2dLbUpNTlIwQXZQbm1td0IwUThEeW13aDA3OTRkZ1lHQmlJcUt3ckJodzJyOTY0T0lpT28vQm1CRTFEZzBieTcwODdsN1YranRVMTFQbndxOXdWeGRBWGQzOXIwaXFzLytxaERSNmVOVlhDeUVYeFlXUXZobGJKUDhaMGd1bDJQdDJyVzRmZnMyZXZmdWpWOSsrUVh6NXMxRGFHZ29PbmZ1ckhWdDM3NTkwYmR2WDVQdVg3YVBscWxTVTFQRnZsb0hEeDdFcEVtVHhEbExwVktrcDZmckxGV3NTRkJRRUZxMWFvWHc4SENFaDRmcnZXYjI3TmxpQlZsbHZhWFdyRm1EbXpkdll1L2V2VVk5ZjJXVlN2cWE2QnV5WU1FQ3ZQNzY2d0FBSnljbm81Yk16Wmd4QS9IeDhUanovOW03ODdBb3kvN3Y0KytCQVdRSE41RGNFMDNOclhMSnNtNDFieXROYmRWeVNjMDlXL1RwWithK0pxWnBicFdhR21hbWFXbUxvQmxxYm1uZUx1V3VxU2lLQ1lxQ2lPenovSEUxRXlNRGdoc2tuOWR4ekFGenJlY01rUERwZTM3UE5XdG8wNllOcVgvL1cyV3RBTHRXNmRLbHFWT25qdTE1Y25JeXp6enpETjI2ZGJOOUxmSmk5dXpaK1ByNkVoSVNRblIwdE8zYVlGVEdMVnUyek9FVVNGZFhWd0lDQW14ZjQyclZxakY5K3ZSc1RleHo2ck4yb3dZUEhzelVxVk50SzI1dTJiS0ZlZlBtWlZzdEU0eVFjTjI2ZGNURXhOenhudzhSRVNsOEN0OXZlaUlpdDR1bkoxU3ZibFJ3L2YxL2RHK0t4V0kweTQ2TE02ckI5RXV5U09IMGR5V05YY0Jsc1JpQmVHYW1NVlc2RUlaZnYvMzJHeDk5OUJFWExseWdSNDhldEcvZm5nTUhEakJpeEFnR0R4N002NisvempQUFBPUHczUFhyMStmN2ZrNU9UanorK09ONU92Ync0Y01NSFRvVTk3OVhmUTBMQ3lNNU9abHUzYm94YU5BZ2poNDlDc0NERHo2WTUvdTd1Ym5acW5qNjlldG5xNkN5dW5iVlB6QjZqMTJ2Y2lpM1lLdHIxNjUwN05nUnlCNm8vZmpqajB5Yk5vMmhRNGZ5bi8vOEo5dTVodzRkWXNDQUFkU3NXWk5Ka3libFdFbVVWKzd1N293ZlA1N0F3RUNjbkp4SStYdmwxTHhXSEZtUEw1YVB5dVFyVjY1dzdOZ3h1blhyQnNEeDQ4ZHhkblltS0NnSU1QcC83ZCsvbjFxMWFuSGt5QkZlZi8xMVpzMmFSZG15WmRtOWUzZTJRTW5SQ281WlYrTzhFV2ZQbnJWTnpRU2pwMXI1OHVWdHdacVBqNC9EOEF1d2ZROGxKaWJhVFZ1ODNUOGZJaUpTT0JXKzMvWkVSRzRuc3htcVZJR3paNDNIclpDYWFxdzQ2ZWRuTk1uWDlBaVJ3c1c2R216V0NyRHo1NDNlWDFXcUZMcWYyUU1IRHZERkYxL3d2Ly85ajhEQVFENzg4RU5iQlZHTkdqV1lQbjA2NzczM0h0T25UeWN5TXBKKy9mcGxtLzVsYmVLZEh6bjlnZCs4ZVhNZWVPQUIyL01WSzFZd2QrNWNYbm5sRmR6YzNKZ3padzRUSmt4ZzRNQ0JuRHg1a2o1OStwQ2NuSXlIaHdmVnExZlA5emdBSG4vOGNZcGYwNHZOVVFCbTFhOWZQeDU2NkNFQU5tL2V6UHo1ODVrN2Q2N3RmZW5ldlR0ZHUzYTFyYVpwM1phVDQ4ZVBDV2R4bHdBQUlBQkpSRUZVOCttbm4xSzhlSEZjWEZ4SVRrNjJDNWFPSGozS3NHSEQ4UEh4NGQxMzM3M3A4TXVxUW9VS3RzK1RrNU9CdkFkZzF1cXRraVZMNXZsK2UvZnV4V0t4VUs5ZVBRQjI3OTVONWNxVmJWVm5LMWV1NUpOUFBtSG16Smwyci9HSEgzNWczcng1VEpndzRib2haL3YyN2ZNOEhrZUdEaDFxOTN6Nzl1MTJGWFZwYVdrT0E3Q1VsQlJXcjE2TnlXVEs5cDdjeXA4UEVSSDU5MUFBSmlKRmo4a0VRVUZHUlZoazVEOS9ITitzUzVlTUZlUktsRENtUmVZd2JVVkU3ckJySzhEUzB1RE1HU08wTHVES3pjek1URnUxVkVwS0NydDM3MmI0OE9GNGVIanc2cXV2OHRKTEwyV2JBaGNVRk1UMDZkTVpObXdZbXpkdnBrT0hEcFFxVmNydW1PdE5EOHdQTHk4dnZMeThPSGZ1SE5PblQyZjM3dDMwNzkrZnA1OSttbVhMbGdIR05MZXBVNmN5Wk1nUXhvOGZUOSsrZlduUW9JSEQ2NTNOOGo4Zm9xS2k3SjdmcUJJbFN0Z3Fna3FVS0dFYlU5WmdzSGp4NG5tZWp1ZnY3MCt2WHIzWXRHa1RZOGFNd2RuWm1kcTFhOU93WVVQUzA5TUpEUTNGMDlPVGlSTW5abnZ2YnhWcjFWTmVLN3FzVlUxcjFxd0JvR0hEaHRjTnozYnQyb1dIaHdkVnExWWxMaTZPMzMvL25aZGZmaGt3Rmc4SURRMmxTWk1tVkt0V2pTTkhqdGpPZStHRkY5aTJiUnZqeDQvbjAwOC96YlVwL0lvVksvSTAvbXY3cEZuTm56L2Y5blU3YytZTXUzYnRzbzBSSURVMTFlNW5aT3JVcWV6ZHU5ZjIvS21ubnJLdGVtbDFLMzgrUkVUazMwTUJtSWdVWGI2K1VMTW1uRHhwaEZlM2dzVmlWSlpjdUFDbFMwTmdZS0djV2lWU3BGaERidXZQWWt5TU1mWHhGdmNteXErMHREVEdqeC9QOXUzYjhmRHdZTXlZTWJ6MzNuc01HVEtFQmcwYVpKc0NtSld2cnkrVEowL213b1VMdHkyQXNVcE9UbWJKa2lVc1c3WU1mMzkvcGt5WjRuQ3FXOW15WmZuNDQ0K1pOR2tTNDhlUFovbnk1WFRvMElIR2pSdmI5UUxMV3RHVDE4Ym5kNXEvdno5dDJyU2hUWnMyWExwMGliVnIxeElhR3NyT25UdHR4eno2NktOY3ZueVp6TXpNWEh1ZHJWaXhJczhoVUZiV1lQVGE4QVpnOHVUSnR0QXBKU1dGcFV1WHNuTGxTbXJXckVsTVRBeGp4NDdGM2QyZFJvMGE4ZmpqanhNU0VtS2IxcGpWamgwN3FGV3JGazVPVGl4YnRneUx4VUx6NXMxSlQwOW4zTGh4RkN0V2pMZmVlaXZiZWM3T3pnd2RPcFNlUFhzU0VoTEM1TW1UYzN3UHZISmFmVFdMek14TWg5dVhMMStPdDdlMzdmbmN1WE1wWDc0OHRXdlh0bTJMaTR1elRjVUZJMGg3NG9rbnlNaklJQ2dveUs1NlVVUkVpamI5VlNZaVJadlpEUGZlYS9UeE9uWHFuMmJaTjh0aWdYUG5JRGJXYUpRZkVBRFhURkVTa1Rza0xjMm8vRFNiamVBck5oYjgvUXU4U25Qa3lKSHMyTEdEZ1FNSEVoZ1l5SWdSSStqU3BRdVBQUElJNTgrZng4dkxDN1Baak5sc3h0WFYxVGJOS3pVMTFmWklTMHNqTlRXVkJ4NTRnQklsU3ZEQ0N5L2NrckdGaG9iaTV1Ykd5cFVyK2ZISEg3bHk1UXF0VzdlbVI0OGVlSGg0NUhpZWw1Y1hvMGVQNXVlZmYyYjI3Tm1NSGoyYTRzV0wwN3QzYjVvMWF3YllWL1NBTVhYdjdiZmZ0cnZPNXMyYmN3MEFiMVI4Zkx5dG1nMnlyeHhvbFphV3hzbVRKemw0OENDN2QrOW14NDRkcEtTa2NOOTk5OUdrU1JOMjdkckZoZzBiaUlpSXdNdkxpL3IxNjlPb1VTTWFOR2lRTGZDcFdiTW1qUm8xc3RzMmI5NDh1K2ZMbGkwak5qYVdNbVhLNE8zdFRXeHNMRXVYTHNWc05sT3RXalc3WTlQVDB5bGV2RGdIRGh6Z3l5Ky9aTXVXTFNRbUp0S2tTUlArNy8vK0QzZDNkNDRkTzhhYU5XdFl0MjRkNjlldng5dmJtNlpObTlLaVJRdGJlSG4yN0ZsT256NU5xMWF0K1BQUFAxbTVjaVdOR3plbVhMbHlMRnEwaU1PSER6Tng0a1NLRlN1R3hXTGh6Smt6d0Q5TitVdVdMRW4vL3YyWk9IRWl1M2Z2emxlL3Q1U1VGTnMwV1dkblozNzU1UmU3YTF0bGJVQWZIaDdPbGkxYkdEaHdJRXVXTE1ITHk0dWtwQ1RDd3NKbzJMQ2g3YmlLRlNzNnJQU0xqNCsvcFQ4ZmpnSkZFUkVwM0JTQWlZZ0FGQzhPWGw1R05kaXRhSkJ2bFpscDlCcXpCbUdsUzJ2RlNKRTdMVDM5bitxdnVEZ2o2TTVseXRhZFVySmtTVHAzN214YkxYRE9uRGtzWDc2Y1hidDJzVzdkT3RMUzByQllMTmU5anNsazRvc3Z2c0REdzRQQmd3ZmZrckg1Ky91emJkczJsaXhaUXExYXRlalpzMmUrK25rOThjUVRORzdjbUtWTGx4SWVIazdObWpVQkdEdDJiTGFLdGFDZ0lMNysrbXU3YlRObXpMamhzZnY0K0JBY0hHelhzeW80T0JoZlgxOEdEUnJFOGVQSEFlTjlzNDRMakdCeHhJZ1JSRWRIRXhNVFE4YmYvME9rYk5teXRHN2RtbWJObWhFY0hBekFTeSs5UkVKQ0FsdTJiT0dYWDM1aDQ4YU5yRisvSGpjM054WXVYR2pYdjZ4cTFhcDA2TkRCYm96WEJtQXBLU25acXNUYzNOem8zNzgvL3Y3K2dOR1hiUGp3NFZ5NGNNRTJOazlQVHhvMWFrVHIxcTN0K21MZGUrKzk5T3ZYajk2OWU3TnQyemJDd3NMNDRZY2YrUDc3NytuZXZUc3Z2L3d5NTg2ZHc5L2ZuN3AxNjNMbXpCazhQVDNwMjdjdkFNODk5eHhWcTFhbFRwMDZqQm8xaWkxYnRnQncvLzMzVTc1OGVkdDltamR2VHZueTVXM3ZTMTZkT25XS2Z2MzZaZHVlVTRoMi9QaHhwazJieHVPUFAwN1RwazFwMDZZTkZvc0ZrOGxFOWVyVmVlMjExNjU3ejF2OTh5RWlJdjgrSmt0ZWZyTVNFU2xLWW1QaDlHa2p2THJWekdZb1ZjcDRaRzNJZmJmWXVSUHlVUVVnUlVoQmZtOGNPd1lwS1ZDakJodzVZZ1JpTldvVXpGaXlTRXhNdk83MHNNek1UTkxUMDhuSXlDQXpNOU5oSU9iazVKUnJWZGJOT0hyMGFLN2h4ckpseTVnelowNnVQWlhTMDlOelhLWHZXb2NPSFdMTm1qWDA3Tmt6MjJ1eUJpQjE2OWExYll1UGorZmJiNytsYWRPbVZLeFk4YnJYMzdsekoyZk9uTUZrTWhFY0hKeHRLdWZNbVRNNWYvNDg1Y3VYcDBxVkt0U29VU05QVGVYajQrUFp0R2tUYVdscGRyMnNkdXpZUVdCZ1lMYUtwT2pvYUR3OVBXMFZUa2xKU2NURXhKQ1NrbUo3djhxVks1ZnRQWmd4WXdZV2k0VktsU3BSclZvMXFsU3BrdXYweTZ4aVltSllzMllON2RxMXMwMHJ0SDQvbVV3bUVoSVNIRTYzakkrUEp5RWhBVmRYVjBxWExwM25odi9MbHk4bkxDeU0rZlBuWjl1WGtwTENyRm16YlBkMmMzT2pmdjM2MUs5ZjMrRzFMQllMbjMzMkdSMDdkclM5SjFuSGJ0V3BVeWMrK09BRFZXZUppQlJScHV2OEk2VUFURVRFa1pRVU9ISENXQ1h1ZGpDWmpLcXowcVhoTnYzaFdpQVVnRWxPQ3ZKNzQ5QWhZd3B5cFVydysrL0dJaFg2QTFsRVJFVGtybks5QUV4VElFVkVISEZ6ZzJyVmpJYjJaODdjdXQ1Z1ZoYUwwU2ovd2dWajZtVkFnTkdVUDQvL1oxMUU4aUU5M2ZpWmpvODNudnY1RmV4NFJFUkVST1NPVXdBbUlwSVRrOG1ZcXVqdmI0Umc1OC9mbnZza0pob1BOemVqSXF4RUNUWE1GN21WMHRLTTZjZVhMeHRUaisrbXFrc1JFUkVSeVJNRllDSWkxMk0yUTRVS1VMS2tzVkprVXRMdHVVOUtDa1JGR2YzSGZIMk5LWksrdm1xYUwzSXpNak9OaDR1TFVRRjJHMVlXRkJFUkVaSENUd0dZaUVoZWVYckNmZmZkdm1tUlZoWUxYTHBrUEp5Y2pBcTA0c1hCMjF0VEpFWHlLeVhGK09qc2JIeCt6UXFFSWlJaUlsSTBLQUFURWNtUE96VXQwaW96ODU5ZVlXYnpQMkhZZFZhT0U1Ry9XUU13NjZxdXFnQVRFUkVSS1pJVWdJbUkzQWpydE1oU3BTQTYrcC9tMnJkVGVqckV4aG9Qc3hsOGZQNTV1TGpjL3Z1TC9Cc2xKeHNmVTFPTkFGdjl2MFJFUkVTS0pBVmdJaUkzdzhNRHFsU0JLMWVNSUN3aDRjN2NOejBkNHVLTUIwQ3hZditFWWQ3ZTZoc21ZcFdTWWdURVY2NFlQNi82MlJBUkVSRXBrdlJib0lqSXJlRHBDY0hCVUsyYUVVRGRhY25KRUJNRGYvNEplL2JBNGNOR0lIZnBrbEg1OGkrVm5wN08yTEZqMmJCaEF4azU5Rnk3ZlBreUlTRWhmUGpoaDdadGtaR1JIRDE2OUU0Tk0wLysrdXV2QXJ0My8vNzllZjc1NTNQYy8rYWJiK2E2LzE4dEpjVllZVFVwU1ZPSFJVUkVSSW93QldBaUlyZVNseGRVcldvOEN1cVBiWXNGRWhQaDdGazRkZ3oyN2pWQ3NTTkhqQlVtTDF5QXExZU40d3E1OWV2WHMzSGpSajcvL1BNY2o4bkl5Q0FpSW9LZmYvNFpNRUt6a1NOSDhzWWJieEFhR3BwamNKWlhMVnEwb0VXTEZrUkZSZDNRK1JrWkdZd2NPWkxldlhzVEdSbDVVMk81VVpjdlh5WWhsK3JFeE1URVhQZi9xMTI5YWt3WnRsZ0tKcHdXRVJFUmtVSkJVeUJGUkc0SGIyK2pHaXdod1FpaUVoTUxkandaR1hENXN2R3dNcG5BM2Qyb2puRjEvZWZoNHZMUHh3SzJmUGx5QUxwMDZZS3pzN1BEWTl6YzNBQWorQUl3bTgyODk5NTdqQnMzamtXTEZyRjc5MjZHRGgxS3FRSmEvYy9aMlpreVpjcXdkZXRXaGc4ZnpzeVpNL0gxOWJYdFAzandJRysrK2VZTlhYdnQyclcyejd0Mzc1N2pjVEV4TWJrZWMvYnMyZXRlbzNUcDBvU0VoTnpJTUF0T2NySXhYZGk2ZXFvcXdFUkVSRVNLTEFWZ0lpSzNrN1V2VjFLU01VVXhMcTd3VkY1WkxNYTRrcEljN3plWjdBTXhaMmRqbTVOVHpvOWJhTnUyYlJ3L2ZweEtsU3JSdEduVEhJK3pCbUJnaEdCbXM1bjc3cnVQanovK21ERmp4dkQ3NzcremV2VnFPbmZ1ZkV2SGx4KzlldlhpMkxGajdObXpoOUdqUnpOcDBpUmJvR2MybS9IeDhibnBlK1NsUXUxNngrUzIvMllyNlFxRU5YaE9TelA2ZitVUW9vcUlpSWpJM1U4Qm1JakluZURoQVJVclF0bXljUDY4c1pKalllL05aYkVZL1pOU1Vncms5Z3NYTGdTZ1I0OGVtS3dWUEE0NE9Ubmg0dUpDV2xvYXFhbXBtTTNHUDIwK1BqNkVoSVFRSGg1TzY5YXQ3OGlZY3h2anNHSEQ2TjI3TjN2Mzd1V1RUejZoZi8vK0FBUUhCL1BOTjkvYzlEMnlWb05kNjlWWFh5VTZPanJIWTdwMzcwNVVWRlN1MS9oWHVuelpxSEpNU2pKV2JCVVJFUkdSSWtzQm1JakluV1EyUTJBZ0JBUkFmTHhSRlpaMVdxSUFzR1hMRm80ZVBVcWRPblZvMEtBQkFJY1BINlpjdVhKNGVIaGtPOTdkM2QwV2dIbDRlSkNRa0VCTVRBd3hNVEZrWkdRd2QrNWNZbUppYU5xMEtZODg4c2lkZmprQStQcjY4dDU3Ny9GLy8vZC83TnUzajhURVJMenUwSlM4MXExYkV4OGZuK1ArcDU5K21rdVhMdDJSc2R3eEZzcy9BZGpWcTVCbDJxbUlpSWlJRkQwS3dFUkVDb0xKQkg1K3h1UHFWYU1pN09KRm8xOVJFWmVlbnM2Y09YTXdtVXowNmRNSGdPVGtaSVlQSDA1R1JnWmp4b3pCMjl1YjJOaFl6cDgvVDJ4c0xHbHBhWUN4bW1GY1hCd3BPVlN0QlFZR0ZsZ0FCbENuVGgybVRwMUs5ZXJWY2JyRlUwWWg5eDVlQUZ1M2JyM2gvZlBuejcraE1SV1l1RGhqNnFPMTE1MGE0SXVJaUlnVWFRckFSRVFLbXJzN2xDOFA1Y29aRlN0eGNYRHBrdEc0dmdoYXZudzUwZEhSUFBYVVUxU3BVZ1dBYjcvOWxvc1hMMUs1Y21YV3JsM0xxbFdySEo0Ykd4dEx5WklsS1ZXcUZLVkxsN1k5ck04REFnTHU1RXR4cUdiTm1yZnQyamU2VXVWZHgyS0J2LzR5S2k1VFUrSGVld3Q2UkNJaUlpSlN3QlNBaVlnVUZpYlRQMDN6TFJaaml1VEZpMFlZbHBsWjBLTzdJMDZkT3NYQ2hRdng4ZkdoUjQ4ZVpHWm1jdUhDQlpZdVhRcEF2Mzc5dUhqeEloY3VYTEFGV3FWTGwrYjk5OS9IeWNtSnNMQ3dYUHVGM1F6ckZNdnJjWFoyem5IRnlxd3lNek41N3JubmJucGNiNzc1SnMyYU5iTTk5L0h4dVNVOXhheWVmLzU1RWhJU2J0bjFicnUwTklpS01sYUFCS1AzbDU5ZndZNUpSRVJFUkFxY0FqQVJrY0lvNnhUSnpFd2pESXVMZzRTRXV6b01XN2R1SFdscGFXUmtaTkMrZlh2U3Mwd0pmZnp4eDZsVHB3NEEvL25QZit6T216WnRHb21KaWFTbXB0cXRDbmtyOWU3ZE8wL0h0VzdkbXJmZWVndUEzMy8vblpDUWtHekhmUFhWVjFnc0ZxNWN1WExUNDByL04wMmIzYi8vbjJEcVRpaGQybGg0UWtSRVJFU0tQQVZnSWlLRm5aTVQrUHNiRDRzRnJsd3hwa29tSkJpZld5d0ZQY0piNXY3Nzd3ZkF3OE1ESHg4ZkxCWUxaOCtleGNQRGc3NTkrK1o0bm8rUEQ0bUppU1FrSkZBcWg5WCs0dVBqaVk2TzVyNzc3cnR0VldMWFNrMU41Zno1OHc3M09UczdPMXgxY2NDQUFlemJ0NC9telpzemVQRGdmTjNQeGNVRlYxZFgyL01XTFZya2I4QlpXTWZtNnVxS2k0dkxEVi9IVHNtU3h0VEUyLzA5bTVscDNDTW1CbHhkalVVblJFUkVSS1JJVXdBbUl2SnZZaktCbDVmeEtGUEcrRU0vTWRFSXd5NWZocVNrZ2g3aFRYbnd3UWNKRHcvSGJEYitlUm84ZURCbno1NmxTNWN1bENoUklzZnpTcFFvUVhSME5KR1JrY1RHeGhJZEhjMlpNMmRzaitqb2FCSVRFd0ZZdkhoeGppRlpidWJQbjArNWN1WHlkVTc5K3ZWdFFWSnFhaXF0V3JYSzlmaGR1M2F4Yjk4K3pHWXpYYnQyemZjWXc4TENzbTB6bTgwOC9mVFQrYnBHMXFxeXI3NzZLdC9qeUZGQXdKMEpvMUpUaldveloyYzRmUnBjWEtCNDhkdC9YeEVSRVJFcHRCU0FpWWo4bXprNS9kTTNESXhWSksxQjJOV3J4c2UvVjBqOE56Q1pUTGJ3S3lJaWdwMDdkMUt0V2pXZWZmWloyekVYTDE3azlPblR0a2RVVkJRblRwd0FZTWlRSVE2djYrdnJTL1hxMVFrS0NycjlMK0ltZlBIRkZ3QTg4OHd6QkFZR0FrYXZzRysvL1phdFc3Znl3UWNmMk42ZnZISnpjK09OTjk3STgvRVJFUkgvcm1tVmpyaTZHdE1mejUwRE56Y2pCUFB6TTM1ZVJFUkVSS1JJVWdBbUluSTNNWnYvbVM1cGxaNXVINGhkdldyMFlTckVVeWN2WExqQXpKa3pNWnZOREJ3NEVLY3N3Y1hBZ1FNNWZmcTB3L1BLbENsRHJWcTFDQW9LSWlnb2lMSmx5eElVRklTN3U3dmROUXFqblR0M3NtL2ZQcnk4dk9qY3ViTnRlMlptSnV2V3JlUG8wYU9FaG9ieTJtdXZGZUFvLzBVQ0F5RTIxcWlXdkhEQmVOeEE1WitJaUlpSTNCMFVnSW1JM08zTVp2c3FNVERDcjZ0WGphbGkxa2RhbXYzSEFncklNak16bVRCaEFvbUppYno2NnF0VXJselp0aThqSTRNbVRab1FFeFBEUGZmY3d6MzMzRU5RVUJBeE1UR01IVHVXbWpWcjhuLy85MzkyMXdzTEMrT0hIMzVnMkxCaDNIUFBQWGY2NWVSSlJrWUduMzc2S1FCZHVuVEIyOXZidHM5c05qTjQ4R0Q2OXUzTDBxVkxhZENnQWJWcTFjcnp0YTljdVhKVHZjRCt0WnlkamUvNWxCU2pDdXppUlFWZ0lpSWlJa1dZQWpBUmthTElaQUlQRCtPUmsvVDBmOEt4OUhTajM1aTF1YmoxODJ1M3hjZmY5TkRtenAzTDc3Ly9UdkhpeFNsVHBneGZmUEVGcDA2ZElqSXlrb3lNRE9iUG41L3RIR3V3ZGZqd1lidnRPM2JzWVByMDZXUmtaUEMvLy8ydjBBWmdQL3p3QTVHUmtWU3NXSkUyYmRwazIxKytmSG02ZE9uQ1o1OTlSa2hJQ0hQbXpNSFQwek5QMTc3WkhtRC9hdDdlY09xVUVYeWRQdzhaR1VZd0ppSWlJaUpGamdJd0VSRnh6R3cySHJtRlpOZmF1Zk9tYnBtY25NdzMzM3dEUUZ4Y0hDRWhJWGI3R3paczZQQThiMjl2eXBRcHcrblRwN2w0OFNMKy92Nzg3My8vWSt6WXNXUmtaTkNsU3hmYXRtMTdVMk83WFdKall3a05EY1ZrTXZIbW0yL2k3Q0Nnc1Znc1BQWFVVNnhldlpyVHAwOHpaODRjQmd3WWNOMXJEeGt5QkJjWEZ4NTk5TkU4ajZkZXZYcWsvWXY2eHVYS1drbG5OaHNoYlh5OG11R0xpSWlJRkZFS3dFUkVwTkFvVnF3WTVjcVZJeVVsaGZMbHkxT2hRZ1hLbHk5dmUyU2RHbml0dW5YckVoNGV6cSsvL29yRlltSEdqQmxrWkdUdzRvc3YydlhVS2t3dVhyeklzR0hEU0V4TXhNL1BqN1ZyMTdKaXhRb1NFeE96UFN4WnBxU0doNGZUckZrejZ0U3A0L0M2SDMvOHNkM3pQLzc0STk5ak8zandJRzV1YnYvdW5tUEZpaGtyUUthbkc1VmZDc0JFUkVSRWlpd0ZZQ0lpVXFqTW1UUEhZUlhVOVR6ODhNT0VoNGN6Zi81ODR1UGpjWEp5b2wrL2ZyWVZKTVBDd2toTlRhVnAwNmI0K3ZyZTZtSGZrSTBiTjNMOCtIRUFMbDI2UkhoNHVNUGozTnpjOFBMeXdzdkxpNVNVRlA3NjZ5K21USm5DbkRsemNITnp5M2I4aWhVcmJzbjRQRDA5LzkwQkdJQzd1OUh2enNjSEVoS01TakNUcWFCSEpTSWlJaUozbUFJd0VSRXBWSElLdjlMVDB6bDgrRERlM3Q2VUwxOCsyMzZQdjZkcXhzZkg0K25weWZEaHczbnd3UWR0Ky9mczJjUDY5ZXZ4OHZMaWlTZWV1RDJEejRXamFZV3RXclZpNjlhdCtQcjZFaFFVUlBIaXhmSHo4OFBYMXhkZlgxKzh2YjN4OGZIQnhjWEZkazVpWWlLOWV2VWlPVG1aVTZkT0VSd2M3UEIrbnA2ZXJGeTU4b2JIZTljMHpyYzJ3QzlSd3ZpWWxBUjU3SjhtSWlJaUluY1BCV0FpSWxJb0pTVWxjZWpRSWZidTNjdmV2WHM1ZE9nUUtTa3BEQm8weUM0QXUzVHBFcUdob2F4YXRjcTJyWExseWp6d3dBTjIxenR6NWd3QWxTcFZ1ak12SUl2bzZHaEdqeDV0ZXg0YUdrcVhMbDB3bTgxTW5EZ3hYOWZ5OHZKaXdvUUpsQzVkR25kMzkxczkxTHRQc1dMR0ZFaHI2SldRb0FCTVJFUkVwQWhTQUNZaUlvWEcvdjM3K2Zubm56bHc0QUFuVHB5dzYzdmw2K3RML2ZyMXFWS2xDZ0FKQ1FsOCsrMjNmUFBOTnlRbkorUGg0Y0ZMTDczRTh1WEwyYnQzTDE5Ly9UWHQyN2NISURNems1TW5UK0xxNmtxRkNoVUFTRTFOemRmWTB0TFM4bldPazVNVFpyT1pYMy85bFlrVEozTGx5aFZhdDI3TmtTTkhXTFJvRWIvKytpc3Z2UEFDOWV2WHovZVVUT3Rya0R3b1ZzejRtSjV1VElkTVNJQXlaUXAyVENJaUlpSnl4eWtBRXhHUlF1UE1tVFA4K09PUEFQajUrVkduVGgzcTFxMUw3ZHExYlZWZnAwNmRZdWJNbWF4ZXZacVVsQlJNSmhNdFc3Ymt0ZGRldzkvZm44REFRRUpDUXZqc3M4OUlTMHVqUTRjT2JOeTRrWlNVRkdyVnFvWFpiUHpUMTZwVnEzeU5yWGZ2M3ZrNnZtSERoblR1M0ptUkkwZGlzVmg0OWRWWDZkU3BFNG1KaVV5Y09KRnQyN2JacXI4OFBEenc4L1BEYkRaak5wdHhkbmEyKzl6WjJabU1qQXlTazVOSlRrNG1KU1dGbEpRVWtwT1RhZEtrQ2UrODgwNjIrNmVrcERCanhveDhqZm11WkEzQWtwUEIxeGZPblRQQ01MTitCUklSRVJFcFN2VGJuNGlJRkJvTkd6YWtYNzkrMUsxYmw0b1ZLMks2cGxuNTJMRmoyYmh4SXdBbWs0bkdqUnZUc1dOSHFsYXRhanVtZWZQbVJFZEhzM0RoUWtKRFEvbjY2NjlKVGs0R3VPTzl2NnBXclVxVktsV29YNzgrblRwMUFvd3BqR1BIam1YMzd0MUVSRVN3Zi85K1ltTmppWTZPdnFGNzVOU3JLejA5bmUrLy8vNkd4MzdYc1BaUFMwMDFWb0Q4NnkrSWk0UFNwUXQyWENJaUlpSnlSeWtBRXhHUlFzUFgxOWUyYXFNanp6enpETC85OWh0UFBQRUV6ei8vUEdYTGxuVjRYT2ZPblNsYnRpeno1czNqM0xsekFEejY2S08wYk5uU2RzemF0V3R2N2VCek1IcjBhRXFWS3BWdGU3MTY5YWhYcjU3dGVYcDZPaGtaR1dSbVptWjdtRXdtVENZVFRrNU8yVDQ2V2dVUzFBVGZ4bVF5UWpEckZFaFBUNGlOVlFBbUlpSWlVc1NZTEZrYnJJaUlpTnlNblRzaHk4cUx0ME55Y2pMRnJOUGFyc05pc1hEMjdGbE1KaE5saWxEZnA4aklTSnljbkJ5dWxua25yMkhuRG54djVPakFBWEIxaFNwVmpPcXZFeWVnY21Ydzl5K1k4WWlJaUlqSUxXZTZkdnJJTlZRQkppSWkveXA1RGIvQW1DWVpGQlIwRzBkVE9GV3NXTEZRWEtQUWNIR0J0RFRqOCtMRmpUNWcwZEhnNTJkVWlJbUlpSWpJWGMrcG9BY2dJaUlpY2x0WnAwQmFsUzFyTk1VL2M2Ymd4aVFpSWlJaWQ1UUNNQkVSRWJtN1phMEFBL0QyaHNCQW94THMwcVdDRzVlSWlJaUkzREVLd0VSRVJPVHVaamFEeFFJWkdmOXNDd295Z3JEanh4V0NpWWlJaUJRQkNzQkVSRVRrN3ViaVluek1XZ1ZtTWhsTjhYMTg0Tmd4aUlrcG1MRmRJekl5a2wyN2RsSFkxaWlLaVltaFY2OWVoSWFHNW5oTVJFUUV2WHIxNHZ6NTh6ZDl2MjNidG5INTh1VjhuWk9Ra0pEcit4WWJHMHRTVXRJTmpTYzFOWlZqeDQ0QjhNa25uekJreUJEYnZ2eCtyWGJzMk1IczJiTWQ3cHM5ZXpZN2R1ekkwM1YrK3VrbnBrMmJSbUppWXI3dW41UEZpeGV6Zi85K2gvdGlZbUw0NnF1dmlJNk96dGMxVTFKU2lJK1B0OXVXbXBxYWJkdjFKQ2NuTTNYcVZLS2lvbkk5TGlrcGlZOCsrc2kyK3ErSWlFaFdDc0JFUkVUazd1WW9BQU53Y29KNzc0V1NKU0VxQ2c0ZGdoc01TRzZWYWRPbU1YejQ4RnNTSWwzcjh1WEx2UFhXVy9UcjF5L2ZRZENpUllzNGMrWU0vLzN2ZngzdXo4ek1aTkdpUlFRRkJWR3laTW1iR21kMGREUWpSb3hneTVZdCtUcHYrUERoZE83Y21jek1USWY3WDNubEZaWXZYNTdqK1ltSmlSdytmSml0VzdleWN1VktacytlemNpUkkrbmV2VHR0MnJTaFQ1OCtSRWRIRXhNVHc0RURCMnhqZmUyMTE0aUlpTWp6T1BmdDI1ZmpPSll2WDg2K2ZmdXVlNDI0dURnKytlUVQ5dTNiaDZ1ckt3Y1BIcVJGaXhaNWVqaHk1TWdSRml4WXdLWk5teHp1MzdoeEkvUG56ODkzc0xSOCtYSmVlT0VGdTIyYk5tM2l4UmRmNU9qUm8zbSt6bDkvL2NYMjdkdDUvZlhYK2VXWFh4d2VZN0ZZK09DREQxaTFhaFU3ZCs3TTF6aEZSS1JvMENxUUlpSWljbmZMS1FBRG94S3NRZ1ZqUmNpb0tEaDRFUHo5b1VRSm96cnNEcTRTR1JFUndiNTkrNmhac3liYnQyL1Awem4xNjljbklDQWdUOGZPbWpYTEZ0eXNXTEdDamgwNzV1bTh2WHYzc25yMWFpd1dDMTI2ZE1tMnYzbno1dHgvLy8yY1BuMmEwNmRQT3d4WmV2WHF4WXN2dnNpQ0JRdHl2RSszYnQwQVdMbHlKYzdPenJpNHVMQng0OFpzeDlXcVZRdC9mMys3YlJjdlh1VGd3WU8wYTljT0o2Y2IrLys3dTNidFl1ellzZG0yMTY1ZG16cDE2bEMrZkhsY1hWMXhkM2NuN2UvdkpVOVBUM3g4ZkFnSkNlSGd3WVAwN2RzWFoyZG5BSzVldmNxR0RSdXlYYzlhU1JZZUh1NXdITWVPSFhPNDc2bW5uZ0tNc0hIOCtQR2twcWJ5M252djRlcnFhanRtMUtoUmxDOWYzdUYxTjJ6WXdNS0ZDeDN1VzdObURTYVRpYlp0MnpyY3YzSGpSa3FVS0VIZHVuVWQ3cytQRFJzMlVLbFNKWUtEZy9OOFRzV0tGWmsxYXhiRGhnMWozTGh4dUx1NzA2QkJBN3RqUHYvOGM3WnMyY0xMTDcvTTAwOC9mZFBqRkJHUnU0OENNQkVSRWJtN1dRT3dyQ3RCWHN2WDErZ0pGaE1Ec2JGdzhhTFJPOHpmSHp3OXdkM2RlTnltUU96Y3VYUE1tREVEZ1AzNzkrYzRGZTFhbzBhTnlsTUF0bXJWS2lJaUltalNwQWtYTDE3a2l5KytvSGJ0MnRTcVZTdlg4K0xqNDVrNGNTS1BQdm9vM2JwMXN3VjBwaXp2dzlXclYzbjMzWGRwMmJJbDdkdTNaK3ZXclRSdTNOanVPbjUrZm9BeHphNWl4WXFBTWQwek9EaVl0TFEwSWlNajZkYXRHeGN2WGlRc0xJejA5SFJDUWtJY2ptbkNoQWs4OU5CRGR0dXMxV0wvK2M5L2NxeHlBdmppaXkvNDRvc3ZITzVidVhJbEF3Y09wSFRwMHBRdVhab3Z2L3lTaUlnSVB2endRN3ZqUER3OFNFdEx3Mkt4NE92cnk2UkprNWc0Y1NMZmZmY2RVVkZSakJrekJqYzNOeElTRXBneVpVcU9ZOGxwMy9idDJ4MEdvTllBYlByMDZmenh4eCs4Kys2N1ZLNWMyZTZZd01CQXlwVXI1L0M2MTRhRzhFOEl0MjdkT3NxVUtjT2VQWHZZczJjUFlJUk8xYXRYSnlvcWlvTUhEMUt0V2pXSGxXc0JBUUU4OXRoamdQRjl0bkxsU3ViT25ldHdETEd4c2Z6MjIyKzg4ODQ3RHZmbnBrU0pFbno0NFllRWhZVlJ2MzU5dTMzZmZQTU5peGN2cGsyYk5uVHYzajNmMXhZUmthSkJBWmlJaUlqYzNaeWRqZURLVVFWWVZrNU94dXFRZ1lGdytUSmN1R0FFWWJHeHhuNlRDWW9WTXdJMUp5Zmp1dFpIaVJMZzVuWkR3MHRLU21MRWlCR1lUQ1k4UFQycFZhc1dZOGFNc1F1aEVTWGFBQUFnQUVsRVFWU1pzdnI1NTUrWlBIa3lsU3RYcGw2OWV0ZTkvczZkTzVreFl3YUJnWUVNR0RDQXhNUkUrdlhyeCtqUm8vbm9vNDhvVzdac2p1TWFQbnc0QVAvdi8vMC9FaE1UbVRadEdpKzk5Skl0WkxCWUxBd2NPSkMwdERTNmR1M0syYk5uK2V5enp5aGV2SGlPUWRTSUVTTUE2TjY5T3g5Ly9ERlJVVkcyNnkxY3VKQ1VsQlRHalJ0SHc0WU5iZWZFeHNiU3JWczN2THk4cUZHalJyWnJybG16aGdZTkdsQzllblhtejUvdjhMN1dxWXp0MnJWenVOL1QwOU1XTWdGMmxWVlplWGg0WUxGWVNFMU54YzNORFJjWEY0WU9IWXFIaHdkK2ZuNjQvZjE5RUJBUXdOcTFhN09kdjJEQkFoWXZYdXh3WDRzV0xYamxsVmRzMVhCWldTd1dQdm5rRTFhdFdrWDc5dTE1NG9rbnNoM1RwMDhmaDJQT1NkWVFMakV4MGU3NXM4OCtTL1hxMVZtMWFoVUFodzhmNXZEaHc5bXUwYUJCQTFzQWR1blNKU0lqSTNPODN3OC8vRUJtWmlZZmZQQUJIM3p3UVk3SE5XN2NtT3JWcXpOdjNqeUgrM1Bxb2ZiOTk5L3ovZmZmWjl2dTZMMFdFWkdpUndHWWlJaUkzUDFjWEs0ZmdHWGw3VzA4QUZKVGpkNWdTVWx3OWFwUlNaYVdacXdxbVpFQm1abEcrSFVEQVZoeWNqSWpSNDdrMUtsVGhJU0VjT1hLRlVhTkdzV0VDUk1ZTkdnUVp2TS92NnBsWkdRd2YvNTh2djc2YTJyVXFNSFlzV1B4OFBESTlmcTdkdTFpNU1pUkZDdFdqREZqeHVEdDdZMjN0emREaHc1bDJMQmhEQm8waUlrVEp6cXNHbHEyYkJtblQ1OW02dFNwZUhwNjR1bnBTYWRPblZpNGNDRVBQUEFBZGV2VzVkS2xTelJxMUlqLy92ZS9sQ3haa3BJbFM5S3FWU3RtenB4Snc0WU44Zkh4eWZON2NmVG9VY0xDd2loYnRpeWZmZllaRHo3NG9PMzFUNXMyamRUVVZBWU1HSkR0Tlo4NGNZSkRodzR4ZGVwVVRDWlRqaFZRQUw2K3ZybnV6d3ZyL2E5ZXZXb0x1MHdtRXdNSERuUjQvT3JWcTJuUW9BSEZpeGNIb0VtVEp2ajYrbVk3TGlrcGliZmVlb3M2ZGVxUW1abEpjbkt5M1d1ZE0yY09LMWFzNE1rbm42UkhqeDc4L3Z2dkhEdDJqR2VlZWNaMnpJMU1nV3pkdWpWZHUzYTEyMmJ0MjVXWW1FaFlXQmhObWpSaDZOQ2gyYzV0MjdZdEx0WUt5K3RJVEV6aysrKy81OTU3NzgzV1MyN2Z2bjFzMnJTSmpoMDc0dVBqUTFCUUVJR0JnWlFxVlNwUDF4WVJFY2tMQldBaUlpSnk5M054eVgwS1pHNWNYWTNIMzlQNGJwV2twQ1RlZmZkZGpoNDl5bnZ2dlVlZE9uVUFlT2VkZDVneVpRcC8vZlVYUTRZTUlUQXdrS05IanpKbHloVCsvUE5QV3Jac3lSdHZ2R0VMWDNMeTg4OC84K0dISCtMcTZzcjQ4ZU9wVkttU2JkOUREejNFdSsrK1MwaElDRys5OVJidnZmZGV0bWxsTDczMEVwVXFWY0xKeWNtMit0NWpqejFHU2tvS3ZyNitSRVZGc1diTkdwWXVYY3I4K2ZOdHg3UnExWXFBZ0FEaTQrTnRxLzJWTGwzNnV1TzFUc3NjUEhnd1BYcjBZTjY4ZWZUdTNadXZ2LzZhN2R1MzA2bFRKN3VxTUN2cnRMeDc3NzBYTUpyOVg3cDB5ZUU5NHVQanM2MGs2T3ZyaTQrUFQ0NFZhemx0Zi9IRkYzTjhMWjA3ZDZaTGx5NGtKU1d4Y09GQ2xpOWZ6a2NmZllTSGh3ZWhvYUg4K2VlZnRHN2QycTdLYk9YS2xTeFlzSUR3OEhDKyt1b3JWcTFheGR0dnYyM3JkZlhBQXcrUW5Kek1tMisrU1VaR0JqTm56aVF4TVpHV0xWdmFycEhmS1pBQUxpNHVEZ001Z0srLy9wcms1R1JlZWVVVlcyK3pyREl5TXV4QzJ0d3NYNzZjSzFldTRPUGp3M1BQUFdlM0x5a3BpVTJiTnZIY2M4L1poYWJXNmJKV3NiR3hUSnMyamFlZmZ0cHVtbTFjWEJ5alJvMmlYYnQyTkczYU5NZnFTUkVSS2RvVWdJbUlpTWpkejJ6T1h3WFlIZUR1N3M2OTk5NUwrL2J0ZWZUUlIyM2JyZFZVSVNFaDlPalJnenAxNnJCanh3NktGeS9POE9IRGJkUE5jcEtXbHNiczJiUDU3cnZ2OFBQelkrellzZHgzMzMyQUVSUTRPenZqNit0TDA2Wk5jWE56NC8zMzMyZm8wS0cyL2tuV3FxTno1ODQ1YkFvUHNHVEpFcnZuanZvdVpaMktPSFhxVk82Ly8vNWN4OTIzYjErY25Kd29VYUlFQXdZTVlOeTRjVnk0Y0lFTkd6YlF1blZyWG4zMTFXem4vUFhYWDlsV1lGeTFhbFdPVStjY1RaSHIyclVySFR0MnBHL2Z2bmJiTjJ6WVlHdHNuOVd4WThmNDZhZWZlUGJaWndrTURIUjRuK3JWcXdOR3RkaUVDUk40ODgwM0NRa0p3ZDNkbmYvOTczK01HemN1MnhSTGk4VmkrN3hWcTFZY09IQ0FvVU9IMHJadFcvcjM3MC85K3ZWdEllV0tGU3M0ZWZJazc3Ly9QcDZlbnJiejhqc0ZNamRwYVdsczNicVZwazJiVXFWS0ZZZkhaR1JrNUtrQ0xEWTJsdVhMbCtQczdNeGZmLzJWYlg5Y1hCeHVibTQ1Vmd5bXA2Zno3YmZmc21qUklwS1Rrd2tPRHJZTHdDNWN1RUJ5Y2pJVEpremd5eSsvcEhQbnpqeisrT01Ld2tSRXhJNENNQkVSRWJuN21jM0c5TVZDeEdReThmYmJiMmZibnBHUlFVcEtDbVhMbG1YdjNyMzg5dHR2Z0JHcWVIcDZrcDZlbm1QVnphRkRoNWc4ZVRJblQ1NmtjdVhLakI0OTJpNmthZCsrUGVYS2xiT0ZVNDBiTjJiYXRHbU1HVE9HNzc3N2pnMGJOdENoUXdlZWZ2cHBLbGFzZU4zZVNjdVdMV1BPbkRuNTZyRVVFeE5qK3p3Nk90cjJ2RXlaTXJidGpSbzFvbXJWcXF4ZnY1N0F3RUNIcTArQ3NmSmZSa2FHdzMyclY2KzJxMXBxMGFJRnI3NzZLcDA2ZGJMYlpuVnRWVkprWkNRSER4N010bjNYcmwzODlOTlBQUERBQXpScTFNaTIvZWpSbzJSa1pOakNScXNLRlNyUXAwOGZwa3laZ3Rsc1p0aXdZVHo0NElQWnhtc053TXhtTTM1K2Zvd2JONDZ2di80NlcxQjIrdlJwRml4WVFNdVdMVzJMQVhoNWVkR3dZVU5lZU9FRlNwUW80ZkQ5T0hqd29NTlZOWFBpNHVMQzNMbHpPWHYyTENOR2pLQjM3OTdjYzg4OWR1TzFXQ3g1Q3NCV3JGaEJSa1lHTDcvOE1sOSsrU1ZKU1VsMjB6dFBuanhwZCsyc3RtN2R5dHk1Y3psOStqVFZxMWZualRmZXlMYUNaSEJ3TUxObnorYm5uMzltd1lJRmpCOC9uaVZMbHZEYWE2OWxxMndVRVpHaVN3R1lpSWlJM1AzTTVodWZBbmtIeE1YRnNYZnZYclp2Mzg2MmJkdTRmUGt5cFV1WHBtZlBudFNyVjQ4ZmZ2aUJpSWdJTm0vZWpKdWJHelZyMWlRNE9KaUtGU3NTRUJCQWlSSWwrT21ubjFpOGVERVdpNFZubm5tRzNyMTdYM2ZhSVJoVEJ6Lzk5Rk0rKyt3emZ2amhCMmJQbmsxbVppWXZ2ZlFTWVBSdXVuanhvc056clZNY3I1MVdtTlcxVS9JR0R4NXMrOXhSVmRmMjdkdjU5Tk5QdVhEaEFpKy8vREpoWVdGMDd0eVpaczJhMGF4Wk0yclhybzJUa3hONzkrNGxJaUtDcGsyYnNuNzkrbHhmWTJabUpvRERhWHo1WlEyWXNnWjVpWW1KakJzM2p0allXRUpEUSsxNlYrM2R1NWN2di93U2dHTEZpdG1tdWxwWFlMUTZmUGd3SnBQSmJydTFJc3E2c21acWFpcmp4NDhuTlRYVkxqQXFWNjRjNDhhTnkzWGM1Y3FWeTlaN0N5QWhJU0hIeHZYdTd1NTRlWG14Yjk4K1Jvd1l3WXdaTTJ6QlZmcmZQMDk1Q2NEYXQyK1ByNjh2RHozMEVJc1dMV0x2M3IyMjZhd1dpNFdqUjQvU3BFa1R1M01PSERqQTdObXpPWERnQUtWS2xXTHc0TUUwYTlZc3g2b3VrOGxFaXhZdGVPeXh4MWkyYkJsTGx5NWx5SkFoTkdqUWdISGp4cWthVEVSRUZJQ0ppTWd0NU9Sa05BUjNjaXJva1VoaFVoaStKMXhjakhFVWhySDhMVHc4bk45Kys0MWp4NDV4OXV4WkFMeTl2WG40NFlkcDFxd1o5ZXJWdytudnNRNGNPSkRldlh1emVmTm1ObTNheE42OWU5bTFhNWZ0V2pWcTFLQnIxNjZzWDcrZU45OTgwMkdGVVc3YzNkMTU0NDAzYU5teUpkOSsrNjFkMVZORVJBUXpaODdNOVh4SFV5Q3RycTBPbXp0M0xnQTllL1prOWVyVlJFVkYwYk5uVHpadTNNaXlaY3M0ZE9nUXRXclZZdHk0Y2R4enp6MDgvL3p6TEZxMGlGV3JWaEVlSG82SGh3ZDkrL2JsMkxGalBQend3eno4OE1NT0E3Q29xQ2hiNEpXU2tnSVkvY0Z5QytzYzJiQmhBOGVQSCtmWXNXUDgrZWVmTEZpd0FKUEp4T25UcHdFakNCbzNiaHpSMGRIMDY5ZlBGbjdGeGNVeGI5NDgxcTVkUzQwYU5Yajc3YmNaTW1RSUsxZXVwRk9uVG5ZckxtYmxhSHR3Y0RBUFAvd3dVNlpNNGRpeFkzYjdkdXpZd1pBaFEvTDFta0pEUXdrS0NnS01yKysxMDBpektsMjZOSU1HRFdMNDhPRk1talNKa1NOSDJsNDM1THhhWmxhK3ZyNjBiOThlaThXQ3Y3OC9XN1pzc1FWZ2h3NGQ0dXJWcTdaZzBDb3BLWWxUcDA3eDZxdXY4c2dqaitEbTVtYjdPYm1lWnMyYTBhUkpFNzc4OGt0S2x5NnQ4RXRFUkFBRllDSWljaXU1dVJuVHpMTDBwQkhoNnRVYldpSHhsckpPR1V4TEsvaXgvTTNEdzRQZHUzZHozMzMzVWE5ZVBTcFZxc1I5OTkxbkM3MysvUFBQYk9kVXFsU0pTcFVxa1ptWnlkR2pSM0Z5Y3VMRWlSTzBhdFdLU3BVcU1YLysvSnVxY3FwYXRhcGRoVlpXanFZNTVqWUY4cnZ2dm5NWW5HVWRuN096cyszNWdRTUh1SFRwVXJaS0gxOWZYMTUvL1hVNmR1eElXRmdZNjlldnAxNjllbFNyVmcxZlgxOSsvLzEzaCtQdDJiT253L0V1VzdiTTRmR2JObTNpMUtsVG5EcDFpc2pJU0U2ZE9nWEErUEhqQVNoVnFoVFZxbFhEeGNXRk1tWEtjT0xFQ1RJek0vbmdndy9ZdVhNbjdkcTE0OWxubjdWZEx5MHRqVC8rK0lPK2ZmdlN0bTFiVWxOVDhmZjNaL1hxMVhUcTFDbmJlelo4K0hDMmJkdkd4SWtUZWVDQkI3S043N1BQUGlNaUlvSk9uVHF4YU5FaTIvWmF0V3JaOVZ0ejVJY2ZmbURGaWhXMjQwcVhMbTNiOTloamo5bU5HMkRBZ0FGMnp4czFha1NiTm0zNC92dnZXYmx5SmUzYXRTUHQ3NTU2ZVYwRkVvd3FyVWNlZVlSMTY5YlJwMDhmUER3OGlJaUl3TW5KS2RzQ0J3ODk5QkNMRnkvbTNMbHpEcitXMS9QV1cyOHhaTWdRdTk1cUlpSlN0Q2tBRXhHUlc4ZlBEODZmVndBbTlzNmZ2K1VyS09hYk5RQkxUeTgwQWRqamp6L09ZNDg5aHNsazRyUFBQbVBXckZuNXZzYTFJY3F0bU9LWFY5SFIwZno0NDQ4QUxGNjhtRmRlZVFVd3BnTjZlSGdRRXhOakMvUHlvbHUzYmxTdVhKbVFrQkJDUWtJY0h0TzNiMTliQlZsT09uVG9RSWNPSGJodzRZSnR1dUxPblRzWlBIZ3dreVpOb203ZHVyWmpYM3JwSmR6ZDNRRllzR0NCclRvc0lDQUFIeDhmNHVMaW1EQmhBc0hCd1hZckpWYXJWbzFmZi8yVnNXUEhzbm56WmxxMmJFbS9mdjNzeGhFUUVNRENoUXN4bVV4WUxCWW1UWnJFeFlzWHNWZ3NuRHg1a2dvVkt0aU90VmdzSERseUJJQXRXN1k0RE1DdVhyMUtreVpONk5LbGkxMEFscDZlbnVNS2oxYlcxMmc5TG1zZnVSSWxTbHgzZ1FLQUhqMTZzSDM3ZHRhc1dVT2JObTFJVFUwRkhGZUFwYVNrOE8yMzMvTDExMTluMi9mTU04L3c0NDgvOHYzMzM5TzZkV3NpSWlKbzFLaVJ3NVVvcmVNRytQRERENmxac3liSnljbTBhOWVPa1NOSDh2REREd1B3NUpOUE1talFJSm8xYTJaN2JxWHFMeEVSc1ZJQUppSWl0MDVBQUJ3NEFKY3ZnN2QzUVk5R0NvUExseUVoQVdyVUtOaHhXS3RVQ2xrZnNHdi9PTTlyQ1BiZGQ5L3gwMDgvM1k0aDVjbmh3NGNaT25Tb0xhQUlDd3NqT1RtWmJ0MjZNV2pRSUk0ZVBRcVFyNm1ZYm01dXRnQ3ZYNzkrZHFzYkFreWFOQ25QMTVvMGFSSzdkdTNpazA4K3djL1B6MVpOVjZsU0pidmpzZ1kwZmZyMHdjWEZoZURnWUx5OHZKZ3laUXJoNGVHMlJ2TloxYTVkbS9YcjE3TjU4MmJhdG0zTDY2Ky9iZ3U2NEordnE4bGtJak16a3lsVHB2RHJyNy95MWx0djhkRkhIM0g4K0hHN0FHei8vdjNFeGNWUnIxNDlJaUlpNk42OWU3YlgzNkZEQi96OC9MSjl6MXhidlpVYjY3RVBQZlFRRXlaTXlQTjVZSVJSNDhlUEp6QXdFQ2NuSjl1MDBxeDk1cTcrdmRCRTE2NWRPWC8rdk1OUXEzTGx5alJxMUlpdnZ2cUtxS2dvRWhNVGVmSEZGNjk3Znljbko1eWRuVzJocXNsa3NndDhyZnRGUkVSeW9nQk1SRVJ1SFdkbnFGQUJUcHlBU3BVVWdoVjFseS8vODcxUTBIK1lacDBDV1loVnJWbzFUOGRkcitMblZtcmV2TGxkUmRLS0ZTdVlPM2N1cjd6eUNtNXVic3laTTRjSkV5WXdjT0JBVHA0OFNaOCtmVWhPVHNiRHc0UHExYXZmMEQwZmYveHhpaGN2YnJjdFB3SFlzODgreXkrLy9NS1FJVU9ZT0hFaW16WnRva0tGQ2c0REdhc0dEUnJrNmRyNzl1MnpWV0RWclZ1WC92MzcyL2FkT25XS29VT0hNbURBQUI1ODhFRmJCZG5CZ3djWk0yWU10V3ZYNXFPUFB1TENoUXQyMTF5NmRDbCtmbjRNR2pTSXJsMjdzbWpSSW5yMzdtMTNUTmJHK3RlZW01R1J3Yng1ODJqY3VMSERhcTV2di8yV3BVdVhzblRwVWlCdmZic2N5UnJhSlNjbkEvOEVZQmFMaFUyYk5nRkdPRFYyN0ZpT0hUdkc1NTkvbnUwNnI3LytPajE2OU9Dbm4zN2lrVWNleVZNRm1vaUl5TTBxSEYxZ1JVVGs3dUhqQXhVclFtUWtuRHdKVjY0WWpjZWxhTWpNTkw3bUowOGEzd09GSlFqTk9nVlM4c1hMeTR0eTVjcHg3dHc1aGc0ZHl0eTVjK25mdnorZE9uV3lIVk91WERtbVRwM0tpUk1uR0Q5K1BFbEpTZHgvLy8wT0szTE9uajFyYTJZZUZSV1Y1OGJtK1ZHbFNoV0dEUnZHaVJNbjZONjlPNGNQSDZaRml4WTNkYzJNakF5V0xGbkNPKys4ZzhWaW9YcjE2dXpidDg5dS9HZk9uT0hjdVhPa3A2Y1RGUlZGOSs3ZE9YUG1ERk9tVE9HaGh4N0MxZFVWazhsRVJrYUc3WnhmZnZtRmJkdTIwYUZEQjBxV0xNbHp6ejNITjk5OHc4NmRPL00wcnVMRmkrUHI2OHRmZi8zRmxDbFR1SFRwRXNXTEY3ZDdXQ3Yxck0rOXZMeHU2cjBBWTZvckdDdGJnaEY2Tld2V2pJY2ZmcGg1OCtiUnFGR2pITTlOU2txeW5YZjU4bVhiYXFJaUlpSzNreXJBUkVUazF2UHhNYWE4blR0bkJDRXBLUXJCaWdvbko2UEhscCtmOFQxUTBKVmZWazVPeHFPUVY0QVZSc25KeVN4WnNvUmx5NWJoNysvUGxDbFR1TysrKzdJZFY3WnNXVDcrK0dNbVRackUrUEhqV2I1OE9SMDZkS0J4NDhaMnZjQ0dEaDFxK3p5MzFTTnZWcU5HaldqUm9nWGg0ZUdBTVcwek1qS1NpaFVyNXZ0YWYvenhCek5tekNBeU1wSUhIbmlBOTk1N2owdVhMdEduVHg4bVQ1N014SWtUTVp2TkhEOStIREFxK2Z6OS9lbmR1emRObWpTeEJVNHhNVEZZTEJaOGZId0EyTHQzTDVNblQ2WjY5ZXEwYTljT2dJNGRPL0xycjc4eWV2Um9SbzBhNWJBZjJMVmNYVjBaUFhvMC9mcjFZL0xreWN5YU5jdHVxbVJ1amVCWHJGakJpaFVyOHYyZVdLZTVXbDhMUUpjdVhjak16TXgxS3VMV3JWdjU0SU1QQUdqZHVqVS8vdmdqUFh2MnBIZnYzbmFMSDRpSWlOeHFDc0JFUk9UMmNIYUdvQ0RqSVZJWXVMZ1UrZ3F3bTYxU3VwVXVYTGpBeXBVcitmSEhIN2x5NVFxdFc3ZW1SNDhlZUhoNDVIaU9sNWNYbzBlUDV1ZWZmMmIyN05tTUhqMmE0c1dMMjhJTmdQbno1MU91WERuYk9kSFIwYno5OXR0MjE5bThlWE8ySGxqNWNlREFBUllzV01DZVBYdTQvLzc3cVZpeEl1SGg0V3phdElscTFhclpwdDNkZSsrOXR0ZHorZkpsOXUvZmo0K1BEMDVPVGh3NmRNaFdwV1R0MFRWdzRFQ2VmUEpKVENZVGZuNStkTzdjbWM4Ly81eVJJMGZTczJkUHRtL2ZUbEJRa0cySzZwTlBQc24yN2R2eDl2WW1JeU9EeFlzWFl6S1pxRk9uRGovOTlCUFRwMCtuUklrU2pCNDkyaFlhdWJtNU1XN2NPQVlNR01DUUlVTjQ4Y1VYZWZubGwzTjkzOEZZTFhQOCtQSDQrZmx4NHNRSjB0TFNjSE56SXkwdGpWOS8vVFhIOTdObXpaclpxclhtelp0bjkzelpzbVhFeHNaU3Brd1p2TDI5aVkyTlplblNwWmpOWnFwVnEyWTc3dHErWEZsZHVYS0YyYk5uRXg0ZVRxbFNwUmc3ZGl6MzNudXZiVnBvU0VnSVM1Y3U1ZVdYWDZaSmt5WTg5ZFJUZHVkZnV6TGxxRkdqN0o1ZnUzakN0R25UbURadEdnQlRwMDdWTkVzUkVWRUFKaUlpSWtXRTJWem9BN0RCZ3dmbjZiZ05HemF3YmR1MjJ6cVdQLzc0Z3lWTGxsQ3JWaTE2OXV5WnIzNWVUenp4QkkwYk4yYnAwcVdFaDRkVHMyWk5BTWFPSFp1dGwxVlFVRkMyMVFKbnpKaHhRMlArNmFlZitQNzc3emw4K0RBZUhoNzA2TkdERjE1NEFXZG5aNTUvL25tKysrNDdmdjc1WitiUG53OFlnWTJ2cnk5MTY5Wmx3SUFCakJneHdxNWFxblhyMW9EUmdQNlpaNTdKTm5Xd1k4ZU9KQ1ltc256NWNuNzc3VGZBV0MzUnltUXlNWDM2ZEdKall3RXdtODMwNmRPSHRXdlhzbWpSSXFwWHI4Nm9VYU95OVhRTENBaGcyclJwakJremhpVkxsbkQ4K0hIR2p4OS8zZGR2clc1YnVuUXB5NWN2dDl2WG9VTUhoK2RVclZvMTI3NXJBN0NVbEpSc1ZXSnVibTcwNzk4L1QvM29ObTdjeVBUcDA0bVBqNmRSbzBhODg4NDd0bjVzVFpzMnBVYU5Hbno4OGNkczNicVY5OTkvbitEZ1lONTk5OTFiVmcyV05YQVZFWkdpU3dHWWlJaUlGQTFtTTZTbUZ2UW9IS3BYcng3T3pzNDBiOTQ4VDhmNytmbFJ1WExsMnpxbXBrMmJVclpzV1lLRGcyL29mQThQRDdwMTYwYm56cDB4LzkyRExiZStVQUQzM0hNUHJWdTNwbWZQbnRrcW5xWk5tK2J3TlRzN08rUGk0b0xKWk1MZjM1LzQrSGk2ZHUxSzI3WnQ3UUtyc21YTDh2cnJyOU9uVHg4T0hqekluajE3T0hic0dPZlBuN2RWdGsyWU1JRXJWNjZRbVpsSmlSSWxiRlZESnBNcHg3NVp2WHYzcG1uVHB1emN1WlBBd0VEKzg1Ly8yTzBmUDM0OGlZbUpPRGs1VWFGQ0JieTh2RGgvL2p4bXM1bjI3ZHZiM3B0cmxTcFZpbzgrK29qVnExZnoyR09QMmUxNzZxbW5jdjM2dDIzYmx0cTFhMk94V0RDWlRBUUVCRGc4L3YzMzN5Y3dNRERiOXREUVVMdUtzZWVlZTQ1SEgzMlVsSlFVMHRQVE1adk5sQ3RYN3JwVmFWWUJBUUc0dXJyeTdydnY4c1FUVHpqY1AzcjBhUGJ1M2N1WFgzNUp4NDRkcVZXclZwNnVMU0lpa2xjbVMyNU5BVVJFUkVUdUZpZFBRbnc4MUs1ZDBDTVJLWEl5TWpKeTdRMG1JaUp5czB6WEtSM1dLcEFpSWlKU05Qd0xwa0NLM0swVWZvbUlTRUZUQUNZaUlpSkZnNHNMV0N4YUNWSkVSRVNrQ0ZJQUppSWlJa1dEcTZ2eHNaRDJBUk1SRVJHUjIwY0JtSWlJaUJRTmJtN0dSd1ZnSWlJaUlrV09BakFSRVJFcEdsUUJKaUlpSWxKa0tRQVRFUkdSb3NIWjJYZ29BQk1SRVJFcGNoU0FpWWlJU05IaDZxb0FURVJFUktRSVVnQW1JaUlpUlljQ01CRVJFWkVpU1FHWWlJaUlGQjBLd0VSRVJFU0tKQVZnSWlJaVVuUVVLd2JwNmNaRFJFUkVSSW9NQldBaUlpSlNkQlFyWm54TVRpN1ljWWlJaUlqSUhhVUFURVJFUklvT0JXQWlJaUlpUlpJQ01CRVJFU2s2WEYzQjJWa0JtSWlJaUVnUm93Qk1SRVJFaXBaaXhlRHExWUllaFlpSWlJamNRUXJBUkVSRXBHZ3BWa3dWWUNJaUlpSkZqQUl3RVJFUktWcmMzU0UxRlRJekMzb2tJaUlpSW5LSEtBQVRFUkdSb3NYZDNmaVlsRlN3NHhBUkVSR1JPMFlCbUlpSWlCUXRucDdHeHl0WENuWWNJaUlpSW5MSEtBQVRFUkdSb3NYWjJhZ0NTMHdzNkpHSWlJaUl5QjJpQUV4RVJFU0tIaTh2QldBaUlpSWlSWWdDTUJFUkVTbDZ2THdnUFIxU1VncDZKQ0lpSWlKeUJ5Z0FFeEVSa2FMSHk4djRxQ293RVJFUmtTSkJBWmlJaUlnVVBhNnU0T0tpQUV4RVJFU2tpRkFBSmlJaUlrV1R0emNrSkJUMEtFUkVSRVRrRGxBQUppSWlJa1dUbngra3BzS1ZLd1U5RWhFUkVSRzV6UlNBaVlpSVNOSGs2d3RPVG5EeFlrR1BSRVJFUkVSdU13VmdJaUlpVWpRNU9SbFZZQXJBUkVSRVJPNTZDc0JFUkVTazZDcGUzSmdHbVpSVTBDTVJFUkVSa2R0SUFaaUlpSWdVWFQ0KzRPeXNLakFSRVJHUnU1d0NNQkVSRVNtNlRDYnc5NGU0T0xCWUNubzBJaUlpSW5LYktBQVRFUkdSb3Exa1NXTWFwS3JBUkVSRVJPNWFDc0JFUkVTa2FQUDBCQzh2T0hldW9FY2lJaUlpSXJlSkFqQVJFUkdSd0VDakVmNmxTd1U5RWhFUkVSRzVEUlNBaVlpSWlQajZHbFZncDArckY1aUlpSWpJWFVnQm1JaUlpQWhBMmJLUWtxS3BrQ0lpSWlKM0lRVmdJaUlpSW1EMEFpdFpFcUtqamVtUUlpSWlJbkxYVUFBbUlpSWlZbFd1SExpNXdZa1RrSkZSMEtNUkVSRVJrVnRFQVppSWlJaUlsWk1UVks0TXFhbnc1NStRbVhsSGJ4OFpHY211WGJ1d0ZMSStaREV4TWZUcTFZdlEwTkFjajRtSWlLQlhyMTZjUDMvK3B1KzNiZHMyTGwrK25LZGpFeElTYnZwK3QxTmhINS9WNHNXTDJiOS92OE45TVRFeGZQWFZWMFJIUjkrMmU3LzY2cXNPOTFrc0ZzTER3MGxOVGIwdDk3NVRJaU1qT2FmcDFTSWlCY3BjMEFNUUVSRVJLVlRjM1kwUTdOZ3hJd1M3OTE1d2RyNGp0NTQyYlJwSGpoemg4ODgvcDFTcFVyZjAycGN2WDJiWXNHR2twYVV4ZWZKa1BEdzg4bnp1b2tXTE9IUG1EUC85NzM4ZDdzL016R1RSb2tWVXFGQ0JraVZMM3RRNG82T2pHVEZpQkFNSER1VEpKNS9NOWRqUTBGQldyMTdOM0xsejhmTHlBdURpeFl0Y3ZIaVJxMWV2a3BTVVJHSmlJbGV1WENFeE1aR0VoQVRpNCtPSmo0OG5MaTRPazhuRXJGbXo3SzY1Wjg4ZWpoOC9mc1BqcjFLbENyVnIxLzVYak0vcXlKRWpMRml3Z09lZmY1NmFOV3RtTzJmanhvM01ueitmKys2N2o2Q2dvQnUrZDA0dVhicVVZN2gyNE1BQnBrNmR5cnAxNnhnN2RpekZpaFhqM0xsei9QNzc3M20rZnRidjI0eU1ER0ppWW9pS2l1TFBQLy9reUpFakhEbHloTTZkTy9QVVUwL2xhOXdSRVJIWnRnVUZCVkc5ZW5XN2JiLzk5aHREaHc3bDJXZWZwVisvZmpsZXoyS3hjUG55WlJJVEUyM2ZBN0d4c1p3OWU1YUFnQUNlZSs0NTI3Z2RlZXl4eDNDK1EvK3RFaEg1TjFJQUppSWlJbkl0WDE4akJEdCtIQTRlTkQ3UFIyQjBJeUlpSXRpM2J4ODFhOVprKy9idGVUcW5mdjM2QkFRRTVPbllXYk5tY2VEQUFRQldyRmhCeDQ0ZDgzVGUzcjE3V2IxNk5SYUxoUzVkdW1UYjM3eDVjKzYvLzM1T256N042ZE9uYWRHaVJiWmpldlhxeFlzdnZzaUNCUXR5dkUrM2J0MEFXTGx5SmM3T3pyaTR1TEJ4NDhac3g5V3FWUXQvZjM4QUdqZHV6SklsUzVnNWN5YURCdzhHSUR3OFBOdDlUQ1lURm91RmloVXI0dTN0alkrUEQxV3FWTUhYMTVlTWpBeTcwT0NYWDM3aHh4OS96TU03NDlpenp6NXJDNWdLKy9pczFxeFpnOGxrb20zYnRnN1AyYmh4SXlWS2xLQnUzYnE1WHR2UjF4N2doUmRlb0hmdjNqYzAzcG8xYS9MZWUrOFJFaExDc0dIREdEOStQSWNQSDJiU3BFbDV2c1ovLy90ZndzTENXTHAwS2VmT25TUGo3K25ObnA2ZVZLcFVpVWNlZVlReVpjb0FzRy9mdmx5dlZiSmtTUUlEQXdFSUNRbkp0ditwcDU2eUM4QlNVMU9aTldzV1pyT1pzTEF3MnJWcmwyT0llT2pRSWQ1ODgwM2JjM2QzZDN4OWZmSDM5eWN4TVJFd3FpUG56SmxqRnpRbkp5ZVRtSmhJbzBhTmNIZDN6OHRiSWlKU0pDa0FFeEVSRVhIRXp3K3FWVE5Dc0VPSGpBYjVnWUhnNm5yTGIzWHUzRGxtekpnQndQNzkrM09jaW5hdFVhTkc1U2tBVzdWcUZSRVJFVFJwMG9TTEZ5L3l4UmRmVUx0MmJXclZxcFhyZWZIeDhVeWNPSkZISDMyVWJ0MjYyUUk2azhsa08rYnExYXU4Kys2N3RHelprdmJ0MjdOMTYxWWFOMjVzZHgwL1B6L0FtT3BXc1dKRndKZ1NGaHdjVEZwYUdwR1JrWFRyMW8yTEZ5OFNGaFpHZW5xNnczQUJZTUtFQ1R6MDBFTUFCQWNIMDdGalIwSkRRMm5XckJrTkdqU2dWYXRXMUt0WER5OHZMOXNqTkRTVXBVdVhNbmZ1M091K1Z3QXVMaTZFaFlWbDIvN3h4eCt6WXNVSzFxNWQ2L0M4YXdPZ3dqNis4UEJ3QU5hdFcwZVpNbVhZczJjUGUvYnNBYUJpeFlwVXIxNmRxS2dvRGg0OFNMVnExVmkrZkhtMmF3WUVCUERZWTQvWm50ZXVYWnRHalJyWm5zK1pNMGZZTGVNQUFCaUJTVVJCVkNkUHJ5azNUWnMySlMwdGpjMmJONU9jbkV6anhvMGRqdVZhWDM3NUpTdFdyQUNNeXJkR2pScHh6ejMzNE9ycXlvY2Zmc2hiYjcxRjAvL2YzcDJIMTN6bS94OS9aU0VyUVN4QlRBV05mUW1xdGlLeHpUVEtNQVFaeGpKQ3FXV2lNMFFqdGtpa1k0MnRkb1pTU2JTbzJIZFZRenU0cG96V1JMV1lNcVJFbXlCcHR0OGYrWjB6T1RubkpDZE12OVV6ejhkMXVYbys2N2svSjNGZHpxdnYrMzBIQnBwY0V4NGVYdXc5aTFaeEdjTGR1M2Z2YXNpUUlmTHo4ek01Zi9ueTVicDc5NjdtejUrdnhZc1hLem82V2t1V0xKR0xpNHZWOTRpTmpWVkFRSUNjbmExL1ZYdnZ2ZmVNcjVPVGt4VWZIMS9zdUFFQUJHQUFBQURXZVhoSWpSb1ZyQXlabWlwOSs2MVVybHhCaFppSGgxU21UTUdmUW9GUWFUMSsvRmd6WnN5UWc0T0RQRHc4MUxScFU4MlpNOGNrWkNyc3lKRWpXckJnZ2VyVXFhT0FnSUFTNzMvKy9Ia3RXN1pNUGo0K0NnOFBWMFpHaHNhTkc2ZlpzMmRyeVpJbDh2WDF0VHF1cUtnb1NkS2JiNzZwakl3TXhjZkhLeVFrUkNOSGpwUlVNR1ZyOHVUSnlzN08xdkRodzNYbnpoMnRXN2RPbFNwVnNsb05OR1BHREVuU3lKRWp0WExsU3QyNmRjdDR2ODJiTnlzckswdHo1ODdWeXkrL2JMd21OVFZWSTBhTWtLZW5weG8xYW1SeXYwR0RCdW5VcVZQYXUzZXYyclJwSXk4dkwzbDVlWlg0dWZ4ZmVaN0h0MmpSSXVQcmpJd01rKzIrZmZ1cVljT0cycnQzcnlUcDZ0V3J1bnIxcXRrOTJyUnBZeEtBK2Z2N2E4Q0FBY1p0UXdEMjhPRkRxOEh1blR0M0pFa2ZmL3l4Y1YrSERoMjBjZU5HYmR1MlRZY1BIMWFQSGoxTXBqTGE4aG1XTFJSVysvdjd5OS9mWDVKSzdHWFdwVXNYOWV2WHoyeC80ZXFzb3M2Y09TTUhCd2QxN3R6WnVDODVPVm43OSsvWGlCRWoxTFJwVTAyYk5rM2g0ZUdhTTJlT1pzMmFwVEpseWxpOGw2ZW5wOVh3S3lzcnkrUzVBQUMySXdBREFBQW9qcE5Ud2VxUTFhcEo5KzVKMzMwbjNicGxlazd0MnBLM2Q2bHZuWm1acVprelorcm16WnVLaTR2VG8wZVBOR3ZXTE0yYk4wOVRwa3d4K1JLY201dXJEUnMyS0RFeFVZMGFOVkowZEhTSmZid3VYTGlnbVRObnl0WFZWWFBtekZHNWN1VlVybHc1UlVaR2F2cjA2Wm95WllyZWZ2dHQxYXBWeSt6YXBLUWsvZXRmLzlMaXhZdmw0ZUVoRHc4UERSa3lSSnMzYjFiTGxpM1Zva1VMUFh6NFVHM2J0bFdQSGoxVXVYSmxWYTVjV2NIQndWcStmTGxlZnZsbGxTOWYzdWJQSWlVbFJmdjI3Wk92cjYvV3JWdW5WcTFhR1o4L1BqNWVQL3p3ZzhMRHc4MmUyZG5aV1ZGUlVhcFNwWXJPbmoxcnNRbi9sMTkrS1VsV3B3NzI2dFhMNW5HVzF2TSt2bDY5ZW1uNDhPRW0rL3IzN3krcElCVGJ0MitmWG5ubEZVVkdScHBkMjZkUEg2c2hUbEVwS1NtYU5XdFdzZWNVUG02dGl1M1FvVVBGM3FObHk1YlAzSWV1WXNXS1puMjhTbkxtekJtMWFORkNsU3BWa2xSUVhiZDA2VklGQmdZcU5EUlVVa0ZGNEl3Wk16Uno1a3hGUkVRb0tpcktXQjFaMk4yN2Q0MDk0d3lxVjY4dVoyZG5wYVNrR0tkZ0FnQktod0FNQUFEQUZtWExTcjYrQlg5KytFRjY4a1RLenBaeWNxUWlYMVp0OGZqeFkwMmRPbFVwS1NtYU5tMmFtamR2TGtuNjR4Ly9xRVdMRnVuZi8vNjMzbnJyTGZuNCtDZ2xKVVdMRmkzU3RXdlgxTE5uVDAyWU1LSFlLVlJTUWFYWXdvVUxWYlpzV2NYRXhKaE16V3JkdXJXbVRwMnF1TGc0VFpvMFNkT21UZE5MTDcxa2NuMUlTSWo4L1B6azZPaW9XLzgvOE92VXFaT3lzckxrNWVXbFc3ZHU2ZURCZzBwSVNOQ0dEUnVNNXdRSEI2dGF0V3JHWnU2U1ZMVnExUkxIYTVpV0dSRVJvVkdqUm1uOSt2VWFNMmFNRWhNVGRlN2NPUTBaTXNTa0txd3dRNEQzd1FjZjZPTEZpMWJmdzlvMHNhSUJVMTVlbnNXZzVlYk5tNUpLRG1GK1R1TXJVNmFNMVdxcXhNUkVaV1ptS2pRMDFHSno5ZHpjM0dLbjZSWFdyRmt6dmZ2dXV4YVBiZG15UlFjUEhyUjZ2TENTZW4vRnhzWmFETUNHRFJ0bVZ2a1ZHeHVyMk5oWTQ3YTEwSzBrMzMvL3ZUNzc3RE5Obmp4WmVYbDUyckpsaTdadTNhb09IVHBveXBRcEp1ZTJhZE5HYytiTTBkeTVjeFVXRnFhd3NEQjE2OVpOam82T3huTmlZbUxNM21QdDJyWEt6YzNWdVhQbnpLclRERCtER3pkdXlNL1BUN201dWFWYTVBSUEvbGNRZ0FFQUFKUlcyYkxQM0F2TXpjMU5kZXZXMWNDQkE5V3hZMGZqZmtNMVZWeGNuRWFOR3FYbXpadnIwMDgvVmFWS2xSUVZGV1V5M2N5UzdPeHNyVjY5V3J0MzcxYUZDaFVVSFIydEJnMGFTSkllUEhnZ0p5Y25lWGw1S1RBd1VDNHVMb3FOalZWa1pLUjY5KzZ0a1NOSEdyODQzNzE3VjlIUjBSYmZZL3YyN1NiYmhpbU1oVzNZc01INGV2SGl4V3JTcEVteDR4NDdkcXdjSFIzbDdlMnQ4UEJ3elowN1YvZnYzOWVKRXlmVXExY3ZEUnMyek9UOFE0Y09HUU0yU1Jvd1lJRCsvT2MvVzd6M3VuWHJsSkNRWUhQQWtadWJXMnpRWWtzRDl1ZDlmQ1hKenM3V21UTm5GQmdZcUhyMTZsa2RoNjBWWUM0dUxsYjcxUmwrNTJ4ZDBHSFNwRWxtb2FDaEI1YzFjWEZ4eXNuSmtTUnQzTGhSSDMzMGtjYU1HV00xVkMyTk0yZk9LRDgvWCszYXRWTjhmTHoyN2R1bjRPQmdUWnc0MFNUWU1uanBwWmUwYk5reXZmMzIyMXEwYUpHcVY2OXUwbzl2NmRLbEZsZVNYTEJnZ2R6YzNJd1ZlZ1pObWpTUnM3T3pKa3lZSUtrZ01KMDBhZEl6UHhjQTJCc0NNQUFBZ0orQWc0T0QvdkNIUDVqdHo4M05WVlpXbG54OWZYWHAwaVY5OHNrbmtxU0dEUnZLdzhORE9UazVWcXR1dnZqaUN5MVlzRUEzYnR4UW5UcDFOSHYyYkpQcFVnTUhEbFN0V3JXTTRWVDc5dTBWSHgrdk9YUG1hUGZ1M1RweDRvUUdEUnFrVjE5OVZiVnIxeTR4a0VsS1N0S2FOV3RLVlRsejc5NDk0K3ZidDI4YnR3MnI4RWxTMjdadDVlL3ZyK1BIajh2SHg4Zmk2cE5KU1VuNit1dXZqZHVGKzA0OXF6Smx5bWpYcmwxbSs5ZXNXYVBkdTNjYisySVZGUndjL0xNWm55M3ZzWGJ0V3QyNWMwY3pac3pRbURGalZMTm1UZVB4L1B4ODVlZm5td1ZnWDMzMWxiRzVmbEhYcmwxVGZIeThwaytmYm5QWTlkOWkrUDNLenM0MlZ1RjVlM3RiblA1Yld2WHIxNWV6czdPU2s1TVZHaHFxeG8wYnEwZVBIdXJldmJ1R0R4OXVzdUxxNWN1WEZSNGVyZ1VMRm1qWnNtWDY1ei8vYVF5b2k1T2FtcXJzN0d4RlIwY2JwMWthK1ByNjZwMTMzakd1WUZtMFR4NEFvQUFCR0FBQXdFL3N3WU1IdW5UcGtzNmRPNmV6Wjg4cVBUMWRWYXRXVlZoWW1BSUNBclJueng0ZFBYcFVwMCtmbG91TGl4bzNicXdYWDN4UnRXdlhWclZxMWVUdDdhMURodzVwMjdadHlzL1AxMnV2dmFZeFk4YVVPTzFRa3VyV3JhdFZxMVpwM2JwMTJyTm5qMWF2WHEyOHZEeUZoSVJJS3VnRGxaYVdadkZhUTRYVHJhSTkwUW9wR2pCRVJFUVlYeGV0NnBLa2MrZk9hZFdxVmJwLy83NEdEeDZzZmZ2MmFlalFvUW9LQ2xKUVVKQ2FOV3NtUjBkSDQ0cUptemR2MXBZdFcwenU4ZjMzMzV0VVg2V25wMXNjcDVlWGwxbWZzdHpjWE9YbjUxdHNORzZvNXJHbENmbnpQcjdDWXlrYzFCWG01dVltVDA5UFhiNThXVE5tek5DeVpjdU0xVnFHYXFxaUFkajU4K2QxL3Z4NWkvZno5UFJVU2txS05tL2VyRC85NlU4Mmo3R29HemR1Nk5OUFB6WFpaKzEzdEtoang0NHBJeU5Ea25UeTVFbDk4ODAzeFZhTzJjTFB6MDhoSVNIYXRtMmJldmJzYWRLc3Z6aU9qbzQyaFYrUzFLMWJOejE1OGtTM2I5KzIyc1MvYk5teTZ0Njl1OVVGTkFEZ2Z4MEJHQUFBd0U5Zy8vNzkrdVNUVC9UbGwxOGFWOEVyVjY2YzJyVnJwNkNnSUFVRUJCZ0RqY21USjJ2TW1ERTZmZnEwUHZyb0kxMjZkRWtYTGx3dzNxdFJvMFlhUG55NGpoOC9yb2tUSjZwVnExYWxHb3VibTVzbVRKaWduajE3Nm9NUFBqRHBNWFQwNkZFdFg3NjgyT3N0VFlFMEtGb2RaZ2lHd3NMQ2RPREFBZDI2ZFV0aFlXRTZkZXFVa3BLUzlNVVhYNmhwMDZhYU8zZXVhdGFzcWQvODVqZDY5OTEzdFhmdlh1M2Z2MS91N3U0YU8zYXNmdm5MWDFwOXp6MTc5bWpUcGswbGpyTm9kWTVVRUREWkVodytpK2RwZkVlUEh0WFJvMGV0SHE5YXRhcW1USm1pcUtnb3paOC9Yek5uenBUMG53Q3NhTmpXdjM5L2pSbzF5cmhkK09mazQrT2pvS0FnSFRseVJJTUhEN2E2QW1sSmR1M2FaYkVDcmlUNStmbEtURXhVdlhyMWRPM2FOZDI3ZDA4ZmYveXhNak16VGNiOE5QcjM3Ni9FeEVRZE9uUklnd2NQZnFaN1dWcHRjdW5TcFZxOWVuV0oxM2J0MnRWaXZ6WUFBQUVZQUFEQVQ4TGQzVjBYTDE1VWd3WU5GQkFRSUQ4L1B6Vm8wTUFZZWwyN2RzM3NHajgvUC9uNStTa3ZMMDhwS1NseWRIVFVWMTk5cGVEZ1lQbjUrV25EaGczUDlPWFgzOS9mcEVLck1FdlRISXViQXJsNzkyNkx3Vm5oOFRrNU9SbTNyMXk1b29jUEh5b2lJa0pCUVVIR0toWXZMeSs5OGNZYit1MXZmNnQ5Ky9icCtQSGpDZ2dJc09sNWlwdWEyYjE3ZDR2N256eDVJa2RIUjUwNmRjcnNtS0h5eHRLeHAvRThqSzlUcDA3cTI3ZXZ5Yjd3OEhDVDdiWnQyNnAzNzk3NjhNTVB0V3ZYTHYzNjE3OVdkbmEySlBNS01FbkYvZzZHaElUbzhPSEQycnAxcTZaT25XcnpPQXY3L2U5L3I2NWR1NXJzKy9iYmJ5MEdSNFVkUG54WU4yL2UxSnR2dnFtRkN4ZHF3SUFCdW56NXNoSVNFdVRvNkZoc2tGc1NUMDlQK2Z2NzY4cVZLNUlLZ2twSk5pOFNVRmhrWktUcTFxMXJzcTlHalJwS1RrN1dnQUVEMUx0M2I1UEFMajgvWDZOSGo1YXJxeXZoRndBVWd3QU1BQURnSjlDNWMyZDE2dFJKRGc0T1dyZHVuVmFzV0ZIcWV4UU5VUDR2di96ZXZuMWJ5Y25Ka3FSdDI3WXBORFJVVXNHVVNYZDNkOTI3ZDg5aUEzQnJSb3dZb1RwMTZpZ3VMazV4Y1hFV3p4azdkcXl4Z3V6SGtwNmVydlQwZEtzTEFFZ3E5dGlQN2I4OVBtOXY3eElYS0pDa1VhTkc2ZHk1Y3pwNDhLQjY5KzZ0SDM3NFFWTHBwbHRLVXUzYXRkV3FWU3ZkdUhHajJINTJ4ZkgwOUZTVktsVk05dVhsNVJWN3paTW5UN1JwMHlZMWJ0eFl6Wm8xTSs0ZlAzNjg3dCsvcjl1M2J5cy9QNy9VWXltc2ZQbnl4dW1zaG1tV2JtNXVwYjVQdFdyVkxQWW1jM0p5VXBjdVhiUjM3MTROSERoUTVjcVZreVI5K09HSCt2cnJyNjMrdlFFQUZDQUFBd0FBK0lrVTdkVmphd2kyZS9kdUhUcDA2TWNZa2sydVhyMnF5TWhJNDVmN2ZmdjJLVE16VXlOR2pOQ1VLVk9Va3BJaVNhV2FpdW5pNG1JTThNYU5HeWNQRHcrVDQvK05sUTF0Y2YvK2ZiVm8wVUxUcDA4M083WnAweVlsSnlkcng0NGRGcTh0dWpyZmorR25HcCtibTV0aVltTGs0K01qUjBkSFpXVmxTZEpUVGNlTWlJaVFsNWZYVS9lcXlzaklVR3BxcXNtK0J3OGVGSHZOdW5YcmxKcWFxbW5UcHBuc2QzQncwTFJwMCtUazVQUlU0MGxQVDllREJ3LzA2TkVqWGIxNjFiaWFvNkVhcjJoUTl6UysrKzQ3UFhqd1FINStmaG84ZUxDT0hqMnFsU3RYYXVyVXFicDY5YXJXcmwycndNREFVazk5Qm9EL05RUmdBQUFBendsL2YzK2J6cXRZc2VLUFBKTC82TnExcTFxMmJHbmMzcmx6cDlhdVhhdlEwRkM1dUxob3pabzFtamR2bmlaUG5xd2JOMjdvOWRkZlYyWm1wdHpkM2RXd1ljT25lcy9PblR1YnJYVDNOQUdZdFdtRTF1VGs1T2pPblR0cTBhS0Z2THk4ekk0YnB2dFpPdlkwbnZmeEZmWENDeThZWDJkbVprcDZ1Z0NzUW9VS3p6U085ZXZYYS8zNjlhVzY1c3FWS3dvTURGVFRwazNObXNnL1MwKzFiNzc1UmdNSERwUlVNTjN4dGRkZWt5VDk0eC8va0NUVnFWUEhwdnVrcEtUb2IzLzdteVRwdmZmZVUyNXVydTdkdTZlN2QrL3F5Wk1uOHZYMTFjYU5HMVc5ZW5VTkh6NWNhOWFza1llSGg0NGRPNllxVmFwWVhGRVdBR0NLQUF3QUFBQldlWHA2eXRQVFUzZnYzdFhTcFV0MThlSkZqUjgvWHErKytxcVNrcElrRmF6MHVIanhZcjMxMWx1S2lZblIyTEZqMWFaTkc0djNNelQ4bHdwV1BTeThYVm9QSHo3VWlSTW5KQlVFTXE2dXJpYkhOMnpZWVBWYVMvMmVybDY5cXB5Y0hMUCtTL1k2dm1kaG1PSlg5SmwyN05oaHRRTHR2NlZ2Mzc1cTI3YXR4V1AxNnRXenVIL0lrQ0ZxM0xpeFRmZFBTMHZUNTU5L2J0TzU5ZXJWVSt2V3JlWGs1S1FtVFpxb1JvMGFrZ3I2c05Xb1VVUFZxbFd6NlQ3SGpoMHpmbTdYcjEvWEwzN3hDelZyMWt3K1BqNnFWcTJhYXRhc2FUeDN3SUFCK3V0Zi82cmR1M2ZMeGNWRk1URXh4dFU1QVFEV0VZQUJBQURBcXN6TVRHM2Z2bDFKU1VtcVdMR2lGaTFhcEFZTkdwaWQ1K3ZycTVVclYycisvUG1LaVluUmpoMDdOR2pRSUxWdjM5NmtGMWhrWktUeDliTTBIYy9JeU5EVXFWTjE2OVl0U1ZKTVRJeW1UWnNtZDNkMzFhMWJWejE2OUxEWVI4bWdSNDhlWmtIU3laTW5KY25tSnZzLzUvRVo3Tnk1VXp0MzdpejFkWVpwcnVYTGx6ZlozNkpGQzdWcjE4NjQvYzQ3NzVSNHI0eU1ESnVuSHc0ZE9sUnQyN2ExcVZxeWNGK3dEaDA2MkhSL1NUcHg0b1F4dUN5SnM3T3pmdldyWDVuc3UzVHBrajcvL0hNTkd6Yk01dmZzMzcrLzZ0ZXZyNWlZR0VWR1JscXRubno0OEtIV3JsMnJTNWN1eWRQVFV4a1pHWm8zYjU1R2p4NXRuSDRKQUxDTUFBd0FBT0E1VWRvcGNUK20rL2Z2YTlldVhVcE9UdGFqUjQvVXExY3ZqUm8xcXRoS0UwOVBUODJlUFZ0SGpoelI2dFdyTlh2MmJGV3FWRWxqeG94UlVGQ1FwSUtxcDhMQnorM2J0ODJtYjUwK2ZkcXNCMWhSVVZGUnVuNzl1a0pEUStYdDdhM2x5NWRyK1BEaDZ0U3BrMTU0NFFXMWF0VktKMCtlTks0MDZlam9LQWNIQitYazVDZzdPMXNCQVFGS1MwdFRjbkt5Z29PRGxaNmVyb01IRDZwQmd3YkdLcDdpR0JxbUc0SWJROFdRWVJyaTh6NCtnOGFORzV0VlV4V2RYcGlVbEtUVTFGUlZyMTVkNWNxVlUycHFxaElTRXVUczdLejY5ZXVibkZ1dlhqMzE2OWZQdUwxMTYxYXpLckVWSzFiSXdjRkJycTZ1U2s5UDEvSGp4K1hyNjF2aU0wblM3MzczTzZ2UG01NmVMamMzTnprN095c3RMVTNuejU5L3FpYjBRVUZCQ2drSk1kdi8rdXV2bDNodFZsYVdsaXhaSWs5UFQvWHAwOGZtOS9UMjlpNjJXaXd0TFUyN2R1M1NybDI3OVBqeFkvWHMyVlBqeDQvWG9VT0h0SDc5ZWsyZVBGbisvdjRLQ2dwU216WnRpZzFYQWVCL0ZRRVlBQURBY3lJaUlzS204MDZjT0tHelo4LytxR1A1N0xQUHRIMzdkalZ0MmxSaFlXR2w2dWZWclZzM3RXL2ZYZ2tKQ2RxL2Y3OXg2bGwwZExSWlUvQWFOV29vTVRIUlpOK3laY3RLZkkvS2xTdXJmLy8rR2pGaWhLU0NYa3Z2di8rK1RwNDhxZSsrKzg3bUZmMmFOV3VtWHIxNktTRWhRWThmUHpZSmI0cVRsWldsUG4zNnFFeVpNbkp5Y3RMang0OGx5YmlpNHZNK1BnTi9mMzhOR2pUSVpGL1JBQ3dySzh1c1NzekZ4VVhqeDQ4MzZVZTNZY01HczRxdzk5OS8zMnhzMTY5ZjE2VkxsNHlmUWZYcTFUVng0a1NibnN1YXZMdzhoWWFHR3B2ekcvVHUzYnZVOS9MeThucnFhYVlyVnF6UXpaczNGUkVSWVZ5bDhWa2RPSEJBOGZIeHlzbkpVZjM2OVJVV0ZxYm16WnRMS25pK2poMDdhdnYyN1RwdzRJQldyVm9sVjFkWEFqQUFzSUFBREFBQTRDY1dFQkFnSnljbmRlM2ExYWJ6SzFTb1lITno3YWNWR0Jnb1gxOWZ2ZmppaTA5MXZidTd1MGFNR0tHaFE0ZksyYm5nbjV6VytqWVoxS3haVTcxNjlWSllXSmhacFZsOGZMekpNNy94eGhzbXpkNmJOR2xpREhmeTgvT1ZrNU9qM054YzVlYm1LaTh2ei9qZm9nelZTYjE3OTlidDI3ZlZwVXNYcStOcjJiS2x5cFl0YTd4dThPREJTa3RMVTI1dXJweWNuRXltL3ozdjQ1T2syTmhZK2ZqNG1OM25MMy81aTBrRlhyOSsvZFN4WTBkbFpXVXBKeWRIenM3T3FsV3JsdG5QeU5iUVplSENoY2JQUVRKZkRkV2dhOWV1Tmk4TTRlVGtwTEZqeHlvdExVMzUrZmx5Y25KUzNicDFMZmFpYzNWMVZldldyZVh0N1cxMmJNZU9IVmFiNGhjOU5uRGdRTFBwd0tOSGoxYWpSbzJzL2wydVVhT0d4bzhmYjlMVHk2QjgrZko2NVpWWHpFTEVUcDA2NmU5Ly83dTZkZXRtY2FYSFNwVXFhZHk0Y1JvNWNxUXVYTGhnOGpNR0FQeUhRNzZ0Ly9zSkFBQUFBQUFBZUE0NWxOQlEwckc0Z3dBQUFBQUFBTURQSFF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FBQUFBQUFBQUFBQUFBQUFBQUFBQUFBQUFBQUFBQUFBQUFBQUFBQUFBQUFBQUFBQUFBQUFBQUFBQUFBQUFBQUFBQUFBQUFBQUFBQU1EUDFQOEQ0SEN6OUgwMitxb0FBQUFBU1VWT1JLNUNZSUk9IiwKCSJUaGVtZSIgOiAiIiwKCSJUeXBlIiA6ICJtaW5kIiwKCSJWZXJzaW9uIiA6ICIiCn0K"/>
    </extobj>
  </extobjs>
</s:customData>
</file>

<file path=customXml/item2.xml>��< ? x m l   v e r s i o n = " 1 . 0 "   s t a n d a l o n e = " y e s " ? > < s : c u s t o m D a t a   x m l n s = " h t t p : / / w w w . w p s . c n / o f f i c e D o c u m e n t / 2 0 1 3 / w p s C u s t o m D a t a "   x m l n s : s = " h t t p : / / w w w . w p s . c n / o f f i c e D o c u m e n t / 2 0 1 3 / w p s C u s t o m D a t a " > < e x t o b j s > < e x t o b j   n a m e = " C 9 F 7 5 4 D E - 2 C A D - 4 4 b 6 - B 7 0 8 - 4 6 9 D E B 6 4 0 7 E B - 1 " > < e x t o b j d a t a   t y p e = " C 9 F 7 5 4 D E - 2 C A D - 4 4 b 6 - B 7 0 8 - 4 6 9 D E B 6 4 0 7 E B "   d a t a = " e w o J I k Z p b G V J Z C I g O i A i M T g 5 O D I w M T g 0 O T g w I i w K C S J H c m 9 1 c E l k I i A 6 I C I x N z I x N j M w N z Y i L A o J I k l t Y W d l I i A 6 I C J p V k J P U n c w S 0 d n b 0 F B Q U F O U 1 V o R V V n Q U F C T U F B Q U F W V E N B W U F B Q U F y e j F U U E F B Q U F D W E J J V 1 h N Q U F B c 1 R B Q U F M R X d F Q W 1 w d 1 l B Q U F n Q U V s R V F W U j R u T 3 p k Z V Z o V V p j T U c 4 S H V B W V V j R V J G U k V N V F V Y W E N u U k 5 M Z E 1 F M V B j T X J m N k 5 O L 1 N z d H p T R W h m T U 5 k Y z B V R U Z 6 W H h N e k 1 R V T N V Q l F F O F R V U l J V S k Z E R U V s U U J B U U d a W l p 2 a j k 0 W j J L W U d S a V F 6 Z U g r W F Z k W G N 0 W m 4 4 R H p I T 2 Z k N U Z v R k 1 K c E 9 C a U l p S W l J a U l p S W p v T l N V U U N B U 2 x y Z G V y c m 9 J U U V S R V J F U k V S R V J I V k J 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V J F U k V S S 1 R U R 0 l B U k V S R V J F U k V S R V p G T 1 l 3 Q k d S R V J F U k V S R V J F U T Z q U U V Z R V J F U k V S R V J F U k h w T k F a Z 1 J F U k V S R V J F U k V T a z B 4 a U F F U k V S R V J F U k V S R 1 J U b U 1 B U m t S R V J F U k V S R V J F T 2 8 w Q k d C R V J F U k V S R V J F U j Z U U U d Z R V J F U k V S R V J F U k V w T k 1 Z Z 0 J F U k V S R V J F U k V S a 1 U 1 a k F F W k V S R V J F U k V S R V J E c U 5 B U m d S R V J F U k V S R V J F Z W s w Q m 1 C R V J F U k V S R V J F U k t U V E d J Q V J F U k V S R V J F U k V a R k 9 Z d 0 J H U k V S R V J F U k V S R V E 2 a l F F W U V S R V J F U k V S R V J I c E 5 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X R a Q l V L c 1 d G Q 3 h j U U h o N W U w M F Z S Y 2 Y z N m R U e D g r T E R N W l d Y W n R X c 1 h G a X h Z Z 0 p 5 Y 2 5 B c V h K U 1 l t c H R U M W 9 h R 2 g y T G x 6 S j Z S U 2 F Z W F B R Y l Z U Y m E 0 a n I 2 c X d z Q k F G Q l F Y V m N x N 0 l 5 R W p z M m J P b j F 0 V V J t V X l H M E 5 C U V N D U 1 N j d T k z N X N 3 W m l N W G l L a X F a N 3 V Q M X g r d F B W e G 5 V Z E F H S W l J a U l T R l Z o W V N G M j c 5 N E 5 x V l N L d D k 5 K 0 c 0 Y U d o b H J 2 N i s z d E R U O C 9 2 M 0 t m T X p B d 1 V L d n R G a T V j a U F F R E J z R G Q z Y j N V W m F W S l R F e k V z V 1 B I M E x O b l Q 1 a W J t N W U 3 c k F C d y t 2 U n B i T n E w Q 1 F z V 0 x N Q j c 3 N z J u Z H B 0 c j E 2 N 2 g z T G x 6 b U R K b G l s Y k h Q S F R v R V B i d T N W d W g 4 Z 0 R h L 3 c 3 c D F k V j B I U k d K U k h C e m N 5 d j N N Y 2 8 2 T G d E N C t 2 c m l 5 c F V y O F B U M G h K R 1 J r Z E s 2 b E p T V V V z T 0 p l d l h x d 2 R M U 0 V n R H c 4 T 0 Z E d l B I R 0 c 2 V 2 V P e W 9 x Q 3 I v K y t p c y s v Z l J U N k 9 s c D N 6 N G l Q a j R l N 3 U 3 d U d E V n F G T W F Q S D Y r e W Z z c V V L V W h L U 3 F w d 2 5 U a H g 0 Z 1 M 4 d m I w e F p N Z 1 F 6 S m t 6 U i t 2 O W J 0 N j h p V T J i T m l F O F B C e E x s a X l C V U N o R W R I U T B r c E 9 U d G R x L 1 J Z c 1 d h T j I 2 T l F C Z y 8 v N z l P S E R n Z 0 5 y d H p w N D l x O V Y 5 c F Z t e l p s a X h Z b 1 h X N W E 4 T m V Q M 3 g r d E 5 W R E 1 D S W l J a U l h c 2 l G Q 3 h k S 1 h k K 2 h R d 2 R j d k h n U l B q N C s 2 T k N o Z z h i d H p N e k 0 w S 0 5 I R D V Y b D J v W l J R V U Z C K 1 B Q U F A 3 W G F 0 a k x r N S t k a n h Z b 1 Z F S X Z G Q 0 F r S n d j Q 0 J B N 1 h h c i t T R H p L Q k J n K 0 R 2 N z Q r T k d 6 Z W l S W X N X Y U 5 H a W h j b y t V c W t V Q W 9 H Z 1 h B O V d B T E I 3 O T I 2 V l p h Z E 9 u W U t m b j E r c D Y 2 a H k x Z V k 2 W W 1 4 c 3 J Q W m F P S G Z 1 S E h 4 O W Z a W F d x V n V t U 1 V a R 0 J u N z c 3 V G Z r N X V a a T Z O Q 2 h p d V d I R H g r R 3 J h M H R s a X h a V W 1 w c n k 4 O C s r d 3 d U S m t 6 Q T V j d V h z W E x s U 2 t 5 Z l B o M G p S N D d V d U w x T U p n T U F D Q V N D T X N 0 V z N J V U x G N U N a b V l s b X p a c V Z h e j l 0 c E t T a 1 l Q Z n U z V E F 5 T X N L R U N S U E t 0 Y S t 6 c 3 p O b X p w d 0 p U M D l Q T E Z 1 M k R F d V h M a 1 Z B U U V D W j E 1 T G M y T E Z q R l F F R U F E Z z Z P b U x S b 2 t X S 2 4 x T l R V e F U v a n h r e l J y S D h 5 W k 1 u T 0 h i c 0 d L W k 5 t d 1 p q W T J Q R j h u c j E 2 c F d y L 0 9 X a D d i M n p M S z Z 1 c n Z q M j I y O E I 4 U G 9 E Z V A z c E 1 n W m d S R V J F U k R W a 3 p a b z F X b T N u N y s 4 U G Y z O S 9 q Z X N k S F I z V l B 0 d 1 B H R E J B c S t Q Z n U z Z X Y y Z 0 l 3 c V Z T S 2 R l d l c 0 Y 2 1 U S n d D Q W p 6 N z Z D R U 9 H R E Z H N 3 J V d 2 1 3 N D R k T 3 h B U k V Z R j M z b m x I W m I y Q m d R R V d M R m l B T D c v O E V z d V h M N G U z d H p l T W p J e V V 1 c D R V R m h a Q 0 t C U n F i T E d n c D Z j S E F 3 U F Z y O F F P R G c 0 c X k r U 3 R H a 3 B i U j V X c k 5 0 Y 1 J n V U N n O V h W U z J y V l Q w c F l 0 V z l D L 2 Y z K 0 1 I a j B h U U 5 I d k l D T W p B L 1 h y M X d j Q W J O K y t I V k t w R k s 2 d X J 2 a n F x N j h 3 W X N R S U F J Q k V J c 0 h n d 1 l O a F l t S U N B T 2 p S b 3 d m Y X Q y O F B i M j l 2 Q 0 l W Q 1 J a Z 2 h s V W 9 W b 1 F N Q V J Y M l J 5 V 1 F x M 2 I z M D l m W F Z s b E V p a 1 N B N E 9 C a U 5 H e m R X V 3 p k Z m h W U X F 4 W V l O R z V D W G w 0 Z X Z 2 L z R h Z G 5 a M j V U N 0 c w S 0 Z E a 1 p l W G g 2 Q 2 d J R 1 J r W k d E V 3 J G b j Q 2 c X V 2 e X R 6 d m 8 0 O C t V b G t t R k F y a D Z P a W 8 r T G w 0 U z h Q a U F W R k l T Q W l N a l k z V k h x T 3 F s Q l h P e U d R e S 9 Q N z c 3 e W d v S 0 1 E Q W d R T m h h M n V y Z H J z M z M z e F Q 4 V 2 R l Z j d 6 K 2 R C a 0 R N Q 0 l p S X F J Y W N 2 Y n N X Y V d m c j E 2 O W l 0 e m N Y S T B Q N V N r c E t Z a U t p c 0 t n U V l P V T N w Y V g 5 O D E 1 Z V V S S F I 2 T k 5 t e m J s N m w 0 b T k v e j V j M W h Z V 0 N n Q 0 p w b E 1 o b z B i T i t M S 2 x T d F l z V 0 l G c m w 2 O W l 1 U E h q O F B S M F J F Z m Z Q Q 0 I w c j R 2 W D c 3 R S t 2 W H J F U k V S Z 2 J m Z m Z s d n B E W G h 4 R G c 0 T 2 1 E S m x D d E x U M H l F U U N C Q V V G S V Q x N j l l c m J Q Z m h o e C t x M 2 Q v R n h R V 3 J W c T B x O T J l a j Z s S G I 2 O G p M b H k r U m t a R 2 h 0 Q 3 d y S 3 d z Q W t K U 1 V W T 2 9 5 d W V L a D J N b V R K M 0 h 0 M m p Y c z M 3 O G Z O a l k y a U k y T n h m M z c 5 e k Y v L 2 5 3 S W h V T E Z k Z z h m U G 9 S V U t r V 1 R K a z B V e T d L e n N 3 R U F G a F l X Q U F B a k l 5 T 3 N Y T G t T T T J i T W d K Z V h G e X d z T E 5 D M 2 I x O E 1 I e j R j Z V h s N U t 1 V n d k W F Z W V 2 F h c C s x a E l T Q W l l U F h 1 R 3 V Y U G 5 s c n Q x W l Z s M j c 5 N k 5 x S 2 d v d l B Y V 1 d 4 Z y t m T G h p Z V g 1 K 1 B q d z l Q Z k h o a H g v Q 3 l j b E o 3 Y j Q 3 Z C s 2 R X I 2 O H Z B Z 0 1 E O G R G S E g y S F V x R k d L O H N t R G 1 m S 0 t p N H Z U M k 5 K S 0 p w U G g 1 Y 3 V Y Q U l x N m R U Z H E x R W h s V E 1 P S 2 R 2 S F d 4 b W V m Z l Z i c W V u O S 9 m e F F V R k t C M T Y 5 Y j Q 3 c n Z 2 e X F 3 S H Z Q N T Q v Z W s 2 Q m 1 C R V J F U k V X a E J M O H h H Z m N R T 1 B z L z d D a z Z 5 N 3 l N e j d C M 2 5 p S E 9 T T G N 6 R 3 M z Y m Z v M G 5 o d 3 V Z O V o v T z I y V E N h R G 4 1 O G Y v d n J y T D l q Y j I 2 d j l n d T N q N D R P S W l B Z z B i d H d Z W G J 0 M m Z h W F B v N D M v L 3 Z l L 1 d M U m 9 F Y j c v L 3 Z z S 2 R i W F p 0 b T B i Y n R 5 N G d W M j d k c 0 h Z M k J p c l Y 2 O U d l S G c 0 N X N 5 W k F 4 Y 1 h G N 3 o 5 O X R 2 S X p z N 0 d o Z z B i R U J j W G h 5 K y s r Q U p H U m t Z S U N 3 d k Q x c T F i a 1 p h V 0 J q Y z N O M H l m U G w x a l N 3 Q U F p c F l L U U Z G T G h x b F R w e X A r U G 5 Q b U R E S X l N a k J 4 N G t T V i 9 m Y n Q y N m Z V V m F T N D B q N X Z a W F U 3 S 3 V u b n N B b k l 5 a 3 V w a 2 1 Q W H R P S H R 2 O V B K T 2 h J V 0 Z x W T J j Q V d n Z G 5 3 Z W R j d m t E L 2 5 Y c j E r S H Q 3 Y z M r d l h y a D l 6 Y 1 h P V G 0 1 b U x m d m 4 x b z N M Z 3 g z b n p 6 V F N R b E p h R n A w N l l R Q 0 F U N D l k Z G Z Z V 3 B x a W p a d D J p Q W p J d 1 A 2 K 3 Z v S U N R a 0 J B S 1 Z X U G h Z V 0 Z s a S t m R G x t e k p p Q m 1 K Z 1 k 5 T z N i R n p O b X p G Q n F h U k 1 j S E l 6 b z Z H a k 1 u R G x U c 1 N 3 O F B C d 1 J F U k V h U C 9 k d n Y v M E d v U E x y U W t o S U N I e D l m V 0 Z 0 Y l E x M 2 Q z Z W x 3 R 2 J 2 M 3 I w S U R B e E V i b T Z 1 e G d D a X B N b 0 l S e H d k S G J G c z J U T E Z 6 N m 1 w c W Z q d X U r O E F B S T h m U D F i N U 9 5 M 1 o z Y S t t e G d W T V M w d k R y b D I 3 S U J B S U 1 I U G 1 6 R E x E T D E 1 L 3 Z Q N 3 F B Z 1 p n U k V S R V J L V j Q 5 a k l S W V k 5 O D h W Z H F D Q W 9 r d W R B V E d N R E 9 2 Q V h z N j d X R m l i Q W V q Q T N N M G J 4 K 3 A x Y y t q M E F n d 0 t K R m l 6 Q n Q y a l N z V 3 J V S 1 B q N C t T d D N x U W t K Q 0 V C R V J n Z E d q U j J 2 O V l L L 3 R M R j Z h W n Q 5 e W R u Y U d w Y V V s L 1 A z O X k v M m d J U k t K R U I 0 Z W p w W X R X O E x T M G h M U j B k R z R m d j A 2 W n M r Z X J Y a l R y N m V u a D h X T E Y y U F B u a j A 0 Y 3 V R S X d z U E Q w Y k J o U T h U R X h N R E 9 6 Z z R y V j Y 1 R T k r N 2 R 5 M 1 Z l U j B k S H B l N G l Z V 0 Z o Q U p U S F N w S G J 1 M 2 V 2 e G d D c 0 p z W U E 2 O X Z p V T J U b H B i N 1 N N V 2 9 q Z 1 V D Z 3 M z V k V 6 c y 9 Q V D l I U z R y Z m Z m c 0 1 2 d i 9 5 a T l P Q 3 B i d G 5 4 N D h m a D Q r T 2 o r T m 5 L e W d v T 0 R n N j R j T 0 d D e W 5 o Q i 8 v b l B m d 0 F V a m N P M G I 5 O C t o S V N F S 0 l L R X N X U E h L c l o 3 N D Q w M 1 Z C N 0 9 t e l Z y Q m 0 5 d m I 5 a m I y d 0 1 v R 2 p 1 d n V B Y 1 B I d U R 1 M 2 J 0 S 0 x Y R F M w d E k w Q m h C a F l X R 0 l p N H N E b 0 x t T F d r W E V 4 T V J n L 2 Z y M U V B c U Z X T F p z b W F M T E h R R G N 2 W H N Y d i 8 v K 0 8 2 e X R y Y 3 M x S U x s W U x D N n p Y d m J 2 M 3 g 4 T k d q V F F 1 R j R v R k N x M W R G T E g x O W R Y W m R u V H A w L 0 x W Z G J L S k p Q S n N H N 2 R P d V R r N U d E R W l C R m 8 y N 1 p 0 b W Z 2 d y t 1 U D F W e G N 3 Q U N N a U l p S l N R M V Q 0 Q W h m a W R 5 T H l h U U N F Z X N a d 3 N 1 d U h U b z N l a D R P b E U v V D F o R 1 V m b 0 F L c 3 J h M H h l L 1 p z M 0 x s e l J 5 b V l 5 Y 3 p N a E p l W E Y 3 c D A 2 W U l 2 d n Z o Q z Y r T n A 2 d m F u T F F N R E F 3 d 1 l N Q U R I a n g v W G F q Y X Y 0 a T V k d W 9 T O H Z E e E Z H V H A y N 0 l o O S s v Y X B m T k Y v O X V 3 W n p N M 0 5 Z V 1 Z s a G J T M E 5 L U 2 x w U U V B d W 5 Y c k J u T n p j M G d r R X J V U E 9 T V m 5 4 e G 8 1 Y 2 l T b V Q 1 K 3 V z d D J 6 W j g v U X N H R k R s Z V V 5 b V F 3 R k J R V W F B N 0 N h R 0 F P c 2 F 4 U F Z M a 0 N r c k x i V m t j c l V x b F V y T E Y 2 O E d K O S 8 v a m t P S H o 0 T W 9 H a U 1 w N U 1 u V D B J a 0 V t S H M y T E V J R G c 3 R y t m U G 5 N V 1 h L R k 1 V T W x D d F d y S U J J S k l L S m l R b T Z k d T J x Z G t 3 N 2 V m a W d q b G d z V n J 1 U H B t M T M 3 T m l o d E N 3 M k 5 o Y k J 3 Y 0 V x M n o 1 L y 9 o e E E w W X l i N m h T d n I v Z n Y z O G Z D a F F 1 U m 4 1 K 1 B C U X N X S 0 F V M m V Y b D V X T G R 1 S F F C Z z N y e D U 1 Y X B y a F l X R i t P V 1 h Y M H J k c G w y N 2 R x V U d F S 1 Y x U V p P e n R y W U d V T l F p Y W Z m d T N Y Q n d j R k I w V G F z S m U v Z n V S V l J V R k V 4 T V R Q R D I y M j l y d F E r d l A x N S 9 k U U V E T U N J a U l x S V N I b W Y 5 a F d O M 1 Z 1 Q k Z m Z 2 E 2 T z R 4 R 0 g 4 Z U p N Q k Z X e l V 4 S 2 1 6 Z H Z 4 c 2 1 U S j F X V 0 h 6 d D J U R 1 Z a V k Z R V U J n O V c 3 V W E y Y j k 4 K 3 B U Z k V E Z z R P N k 5 x M X E 5 b 3 h W Z F N K a l k x R l F r S 0 M y b l d 1 c n E 0 N G Z 2 d z R B Z 0 l D T U d Q R 0 R L M k 9 C d 0 N u V D U r R 3 B h V W w r d l h y c D F q V 2 9 F R U Q 1 T 2 J t S W l Z b V J 0 R W k 3 T U d E Q n d D Q X R t M 2 J Z d k x r e W J D e X N z S 3 B V N m R 3 K 3 Z S c C t Q d j d 3 O W p Z R 0 c z Y n R r V 0 x G a T N R d E d s V E 5 H a l F B S T B h T l l L T G k 0 d m l R V 1 R M b G k x c X k 1 Q 2 J t N H Z V M U Z R N E 9 6 d X J y Q k 9 K U k F B Q V U x T l R 0 Z n V x R z Z 1 c H R I R 2 M 1 T 3 V v O H R Y M k 9 n S V V 6 Y 0 F t d j V h M E h R T X N N e k 5 U N V R o b G R a a 2 F N b V F J K 3 Z i d G k 0 a U l D T 3 p i d H c r V E p r M U N V b E t T U 3 V 1 e T h o Q 0 p S Q n F E N E p K O G Z Y M 3 g 1 T W t U M k 5 2 Y k t 5 Y X l T R W h J S 0 x X V m k 2 W j E 4 Z 0 F p T G k 0 T z g r Z l B S M j V 1 T G 1 i T W 1 J S C s v Z n N y Y m V m b D V Z V 2 t w Q 1 N N S G o w Y T N i c D E w N n F j S m J t N 3 U 2 d U 1 H N W V R a 0 Z C b V d O c X B V e W Q 4 K 2 V X W G N I R n h V U 3 d U a V V R S U N 3 d X I 5 T E d u S 2 t 0 d 2 N E Q i s v Z l Z Y M U s 5 Z k h 6 S 1 p E S X N Y T D B a Z 1 l D Q V N F a E x 3 O U 9 s V D l P e l p V K 0 8 r d l A 1 N C 9 l a z Z C b U J F U k V S R X h m e V Z H b 0 x m N z Z 5 R W x V b G p U S F h 4 a H A x N X k y b z V y M 3 h N a j R v b z N s V U R B S V l O R z R a a H c 0 W n B 2 W C 9 K T C 9 6 R k 9 U b z Z v b l h y M W d n T 0 R z W l h Y M z J s M V p 2 N m U v Z n U 0 Z T d k d X h n M 2 J w e G k 0 T 1 J O b X p i a D l 1 M 2 J l U E x r Q 1 d R e U d Z U k N J W n l j b k R C d D J q U T B h T k F B a V l t S j Z O b X p K e X d 0 T G R H a l J 3 O W t a V 1 V o S W l J Q 0 4 y N 2 N 3 S j A 3 Z H h B V k Z h V T Q v c m Z m Z m d 0 W F Y x Z k Z X M 3 B O Q W R q T m 1 6 Y 2 h r O G 1 V W m p p V G t 3 L 0 N y Q 2 t B V X p k V 2 t 6 Y n J x T 3 J V M W p v Q 0 F O O T g 4 N D N L T W 0 z S E F G T 2 4 r T 3 g r O H B Z M m N u W j J k Z 2 d N R E V T b l R 0 c D F L N z F 4 N H d a T 2 5 6 N k 5 y N z c 2 Q 2 1 a b V p p c n J z N 0 9 6 W V d K a W 9 n a U Z n W D l u N X B N d k 1 6 U T B 4 T U 9 I R D N I d z R F R z g 4 O D Q 3 c 0 x H e F V R U V F y c T Z 1 Y W 9 Q R U t W T 2 1 J Q 2 t w c W R S Z 0 p E d z h I S 3 R Y c j B a K 2 Z q N i s r Z V l i b G M 5 N i 9 2 e D V C Q V l H d 3 N u S n F W d 3 Q r e X B E V W x J U 2 J H e H N Z R 0 5 q b z d U Y 3 h N U U U 3 N y 8 v U G g 0 L 2 Z x e T B Y R D Z 6 W V Z W T 1 N s S 1 d H e m R 1 W U 4 y N m R S Q U t o V m k r Z k R u V 3 I x K 3 Z D R j g z Y j k 2 T T I 3 Z H Z v M W V 2 W H Z q N j Y 2 O D F 6 Z 2 d K O F B x V D Q v V 2 5 l e G l B R V J F U k V m M 1 B Y N m 1 Y Y 2 V 6 T 1 N y U 3 c 2 b 3 F 4 b l p i Q 1 V G O T l P R k l W U 2 8 2 T F V o R V B I e j V V d E t n c T d S e m F i a W Z Y d D I 5 Z j d O e T V F M W V 2 W G t Y d j N y M 0 x M S W V m b n g 4 T U R B e V V I a W J h d G 0 y T G 5 K d 2 N E Q j Q 4 R 0 c z Y X R F S D c 5 d T B W T T B z Z V B I Z 1 F C d z R j d 0 t o U m 9 4 V G J X M X B h N G 9 N U F B s R E 1 E c G 1 S a 1 l H R W h B U 2 t w Y V d w e k J p c G l i e G J q T G 9 1 U V B M d U l T V W Z 5 R n h k W G R H d F d 6 Z E Z h S m F i b T R 1 T k d 6 Y 2 l K Q 1 F F W D M 3 N U p Z W U 9 I W X B G a X h Z a E 9 U a 1 p L M W V 1 V k l 3 M 2 x w R 1 J n V 2 Z Q b m 1 s V k x x c V k y b G h I b W p W c k J q Y z N O M H l k T 2 h W R 1 J r W U F v R 2 d k T T N 2 M m J M U n A w M G J q T V c 3 Z H V x V V l P T H l r b j M 3 N k N R Q X d k K z V j Z U h 0 N 0 l 6 O C 9 Y e k d l V D F a V 0 Z 1 N 2 Z 2 N D k 3 O S s 0 c E J n T U h s Q W N F O S 9 M e V F y d D I 3 U U F B M T Y 1 Z F E w a E l D Q 1 p N b U l E e D Q 4 Z H J M R S 9 K a C 8 v a X k y Y k 5 t Z 1 d o V U F o R F E w T j g v Z l h Y T 0 h M a 2 l N Y m p h Q 3 N n S U F D Z W 5 w N 1 E x O W Z I L 1 B u e l Z W c k l 4 T W Z I W S 9 Q b X p i Q 3 l z b 0 t I a D B l b G p 2 Z W t E V z N D e X V M Z D h Y S n p j d 0 Z B Y 1 I x V X R 4 c z N i b U R K a 2 l X U X l X U l l z R 0 N C N H U 5 Z m J z b V N K Z k Q y O X N i R m l 4 Y 1 J H U m 1 K e V p N b l k r V E l r V 2 9 E R T E 1 L 3 Z Q N T B G U U 1 3 S W l J a U l o U U 5 k d T h Y c 3 h Z d H J k L 0 M y R T d M W W F C b l d D M 2 5 s V X F s b G Z i R i t 1 c l Z x O W k 3 Z D Y v R z l m S 0 h k b T I z a y t 2 W H J 4 O T I 3 d H l K O C t m U G x 4 b U F w Y V d s N G Z M b H k r a l R w N D l T Q 3 d O W F Y x Y z R P e n N q T W p J U 3 l j b k p T R T V P V n F 5 T G l v c U N n W U V C U W t O R E 5 S N 1 g y T m k 0 e k Z Z N H h U M T U 4 Z 1 J Y c m x 4 Q n g 0 N G Q w Y W h S S T V Y M T J k b l p B R l F E T U d 0 c m E 4 V j R L c E d S a 2 Z E M D l F U j Z l a m 9 X T E Z p Z 0 9 Q L 3 k 1 Y 3 V 4 Y U 5 F a W Z Q U E 5 O N W c 4 Z V R K R 2 p C a W h 0 Q j l W c n R w Y V I 1 S 1 N r b U J t W m 9 Z U k k w W W d O Y l Z v O G d L S l J J T E 5 t e m R E T E J a R E t C U 3 E 3 U z R y W j I x d G p S R W p S a U F w S 1 F u V z F 0 W k s x M k x q e G 8 w V m Y y N 2 F 0 S 2 x T N j V q Z z R H Q T B h O V l N U C 9 6 d 0 F 3 R G c z T G x 6 O F B Y M V Z a c W N 3 Y z d P V H Z I b m l J Z 0 l P R G c 0 b 0 d Y T G x u Q j N k M W N x U T B G Q k F U W n Q y Z 1 N a V E l h e F k 4 Z W l S W X N X Y X N 2 Y X R t M W I y T m p Z d 0 5 E U V V P b l l y N k p E a H c 1 d 2 N I R E E 3 T m 1 6 M G J G a l I 2 V j F 6 N T g v a D R l S E I 4 U m l N V H c 4 U E J T d F l J S 0 R n K 0 h y N j R 1 Z m Z 2 c E p i V 3 V p e W h R W U d J a j g v S H h r W j J m R D F 0 W V d T V W x K b U R K b G l s S 0 x v d U o v d j A r Z l B v V k F J R k J w Y l Z n Z E x s N j h p U F h y M T B N b W s y S F J v a 1 Y 0 O T k x M 1 Z i Y X h 0 T F R F Z 2 d V T D B M Z H Z Y L 3 o 4 O D g v d z h m S E J w V X V Y T U c v Z V B E U n I x a 3 h w V z E 1 L 3 Z Q N T B G U U 1 3 S W l J a X F 2 U E U w Z 0 l j d T d N U z V v W l c r S 2 p E a 2 1 v T H Z 3 Q W d Q e j l m M F J L c X N w V H M 4 b k h v M E N H M U Q v U G F i b W R u W j R l M m J k d m k y Y k 5 u W m M 2 R 2 Q r b l N K W W p G W X F X W n d l U W V Q S G l B a l J z M 2 F 0 e T N 0 S F g y O X Z a Y U I y Q l N x U l E v L y 9 3 e k p C S 0 p V b G V l N H V R R E p G d F l X S 2 l z Z S 9 U b 0 V m Y n Y z N C t R a 0 J E W T J 0 c G l 3 N F l O U 2 9 N a W 0 1 a V l Z T j I 2 Z G R p e V p R d T J i O S t P V T Z k T 1 l j e V l N U m d 3 W U F C T V R F e T B L a U 5 w c j d i V 2 t i S m F h R X l i T m s z c j h z a T c 5 Y 2 9 W Y j A y W W 1 w c X E 2 T E l M R k l V Z H Z Y d j N W a 3 p H V U 5 y a 0 R B O G V Q R U J 5 Y 2 p J b V R a b 0 V B Q 3 F 0 W E N J a U l p Q 1 R 5 V 0 J p W W 9 J b l Q 1 N 2 c 4 O D g v T D d X Y z V R b W h 5 O U s 4 Z V h Q c z N M b F R w U V Z T W V d F a G Z 2 a m h C N l N s c G V H N z c 3 N V R D a W V r V W l u a T Q r T 3 h a Y 3 N X e k o 4 L 1 g r d H p 2 W G p 4 U W p I Q m h w e j h I b E N h M E 5 C U W J O a X d B V 2 Z Q b m k x e j I 4 a k l T R m h h V 3 B a N W o 2 e E 1 N c G t N d T N i d G d x K 3 Z M M H h O V G J G d z R j S X l a O D d 0 M m J N b m 5 K e W N z S E h q U m 9 T S G g r U E x M N y 9 F c D U 5 K 2 l u S G p 4 a W 0 y N G Z Y S D Y w O V h N U U F q S W l L a U 9 p L 2 9 3 U T Z r d m 5 5 S X o 1 e C 9 o c E Z C O V h W N 0 J J c T Z r N W l i b T F m c k 9 T d G k y Y k p s V 3 J W d 0 d q T m 1 E S n l k b m R Y T 0 d O b X J W e S t W U U N F O V B S M F R K a 3 p B b U R G a k 5 E N z h m U E h G R j F v S E l E S 1 p E R n U z Y m t W V V Z C V D Y 5 T 2 1 q Y 1 F h M D h Q Q n d B R V d 0 R y t S d T M 3 N k 5 Q L z c 0 Q T Z H a G 9 U Q X h N Y 0 h r e V p P e G I 5 O C t Y T D U 4 V 1 N r Q U E 0 c G 1 5 Q X d J Q 0 V E S G p o M G h F b 2 5 n N m V t S j d k d T N 3 O F h G Q l M 0 d U x s c D M w N l N 5 M W R Z N l V 2 S m E 5 d m Y z a D Z l b k p 4 W X R X c V E w K 1 l Q Y z N i d D N N V 2 Z P S E R n N U 9 X S D k r d l Z x d T U 3 b D U r Y 0 R B R 2 J P b k t s W V Z y S m V 1 T H U 3 Y X o x c m 5 y e U x w Y n J 5 Q U 1 E U m 8 w Z G h i V z J O V H o v O U Z K N m V u c m g y N 1 Z x W k F V c G x L d m s 3 a 0 V x b F d M V n F G V 0 p q W X p G e D R r U 1 Y x c W d E Q m d 6 Q X B V d V h F Q l F V a E Y 2 O W V x b H Q 2 Y V R P M X E x Y n N Y W H I x b k t Y N y 9 u e j V 5 c j N Q W G x Y d j l h d F c y U E x s a T N 3 O W Z X R l N D V E N I M y 8 4 Z 2 R 6 Y 1 h F e W J O Z z N 6 N T g 5 S G 1 6 W n Q 0 T 3 Z y V y s 1 e m F p c 2 x K U V Z y M X F 6 Q m 5 U d D M w T E J o U T Z 4 W X N V T H J t W G 9 0 T F M y e G J O a 3 k r U H Y 3 W T l 1 M m J Y a n k 1 Q W t F Q W d H d l A x N S 9 P b z h C R 0 J F U k V k V n A 4 Z W 5 Y Y 1 M z c E 9 Q c T A r Q V F P O V R 0 V S s v b V R r N V B S c 0 d I R G F q O X Z l W l d u Z T E v T G x 0 c F B I S E R 3 N E V I S V p E S z g v L z c 3 R 3 J m S n p z N 1 c 2 c 0 V 1 S n l j S G 1 6 W n R R a 2 h J Q 0 Z x M m J J b T V j K 2 N D S 0 9 v Y T R 1 W G x C V X R M U 3 h n Y k d 5 T X B L U W 5 S M G R G b z N i c T F Z b W J B M k 5 o W W Z Q L z k 5 e k E y T n N h W U 1 X U H c 4 Y 2 N m Q X d E M j d 0 M k x l d l U w e n d E Y X F s V X J U S j g r S F J F U k V R Z 0 l D R U J Z V 0 Z p c F U 5 c F Q r Y j B P Z G V U a H c 0 Z l l 0 b T B i c k s y d E l S U U t r W m V Y c H p T e l h W e G N I Q l l 2 W G 9 4 N j l l c G g v d n o 1 R 2 d l c X p z b k p B U U N j T 0 h F Q 0 9 U a z U r T 1 N U V D N E a X h B b U l S Q 0 t N S H o 4 Z U V v b E U w W n F t c E 9 K a k 1 B R k Z B M 2 h m d U h B Q n J W c T F V Z 3 A 2 N V U 2 Z E 9 v W G 8 2 R 2 g 4 O G N V W E d E S m t D R T Z k T 2 9 X M W E 5 Z G k w N l p O Y U 4 2 O G V V V i 9 G U l V t a z h u d z A w O C 9 J U 3 d z R E l N R 0 R k T D R P V 2 Z P b k l u Y n Q y L 2 o 1 N T k v U m 9 j T 0 h i V H E 4 a l Z 5 N U V o M D Z L R C s v b D Z 5 K z E 5 e E N R a 0 p 5 T X J L V X V w c U p 1 L 3 F a M m h v Q 0 Q w O V B S Z 1 p H V 0 h w M H F X U V N D V F l z M m N Q R G h 3 N G d O b X p a M l B p e E l u N D V K T l B 5 a X h i Y 1 l t S m l j a l B 6 M G Z y M X E z T D N E W T d P e H Y z N 3 Q x R D c 5 N j l N V 2 Z P S E x X d F d j c 3 l k T 2 h R Z E 8 3 Y 1 d k R m R u Z G R m M 2 I 3 K z Z n S U d Z R V J F U k Z T S H l S Q V V 2 e E 9 O T E Z x a G I 0 d F B x L z N z V 1 Z s W m V Q e j R N W V l Q S D E 3 d D U 2 N E 5 B Z 0 1 E N G U v d m o 4 R 0 R C e X N H a 3 k 5 S k t w V W l N e k 5 U M G M y b X B N V E V S Q U J G c z R i O S 9 m Z m Z 1 S G J 0 R 3 Q 1 N j Z 5 M H N Y c n h Z T W N O a m d 3 W U 5 j T 3 Z X T G N Y T V l n R F F y b D A 3 c F M 0 c z d k c T F 3 N 3 A x N j l D c V Z T d k Z m d k p X W X R v O G p Q W G 8 w V U 1 4 Z X l X N 1 F W Y W U x N l d P V 0 Z s W l l l c l V x U W d O R G N Y e T V j d W h y N i t Q V H A w N m 9 Y d j M 3 a E N M e G R p M 2 J 4 L 0 1 6 T X l 3 Z H U z Y V V t Z m Z l L 1 R v R V V 4 T V R H Q m 1 a c V l Z M U Z w U F R 3 O T Z l b m 9 B Q U g x O W Z h V 3 h s Z 0 Q x W X p B Q l J Z U H N w N m F t W X V q U W 9 T c m 5 D U X N M Z z d l M 0 5 4 d 2 R I V E Z x M U N q b z Z l b G g 0 Y 0 t G b U R G a k J 1 Y k 5 t N G R s e T V h a G Z m d j J y L 3 B y M F p w T U p z T 1 d M V n R 3 L 3 Z 4 N T l P b l R C M 1 B u e n R V W U V 0 c m E y b U x 5 N U 1 u d z l 2 Y k c x c T F i c 1 d q U k l v M 0 h G U X F G b U R 4 N U 1 u c j E 2 c V h 4 S G x P Y V c 3 Z H V R U 3 F W W X N t U 0 p Z c F d V Z k t 1 Z m l L U k N Q N y s v a m g w N k J E e T h 2 S 3 d l d l Z x T k d 6 W U V I U G 5 6 a 1 d Y T G w y d 2 F k T W 1 S R V Z G W W Z I a X h W c T l R S k R K W k p n N W N 5 W W F O M j R N S H g r Z k 1 y Z H Y z Y m 8 x d G 0 z Y l Z t c U F v b z N p W F J k N S 9 k W G Q 2 N i t 1 W U F C R 1 J F U k V k Z G F E O U Q v e H o 0 c 0 g r T G p q V X V n S n F 2 O X J V V 0 J n S U d R e U d Y c j A 2 R k d w e H k w b 0 t G R D Z X U 0 t S b F B z W S t m b j V T R T l Q M T d o Z U p C T G g 2 Z E 9 u W l M 2 V G s 3 Z T B B b 3 B D c m N P S E Q y U C 8 v d j E 0 O D g w M 0 1 Y M z Z k S T N u U 1 V 4 T W h G U X F W Z H N D S 0 N J a U F x d F h y N G F w c V N s T 2 5 6 N k 5 K a z J h W U 1 1 V 0 x X a m V 2 T G 5 T d z R 1 a G 9 T S E 9 u R G t E c 1 Z n T W l V U U N m W D E 5 d F Y x N E 9 u W H F w U G h 6 W G w 0 Z T l 1 L 2 Z E M U 5 U V T N U c D B r V m o r V X J T R k 5 S U n h k V G 1 P b E t j b F p V V j N O e m M 0 T 2 J t a H N 6 T V R B U U d C b U x m d m 4 y N G N l T 0 d Z c H Q z M z M w W E w x N j h n R l F x V l F R S 0 p k M j Z k V X Z q U U 9 C e U p j Z G E w a l F H M D U 0 O W V 3 Q V V 6 Z U l x S j V Q S m N Q V G 9 V Z X p l d l J z V 0 Z o W l l 1 b l N w b 2 k 0 M G I 5 N G N 5 N V l 0 Z z R l S E I r Y k 9 u W X R 4 N D h a a D N M a H h W V D Z y M 0 Q v L y 9 B T X Z M e T l j d j M 1 Z E 1 h d G 1 a R 1 F r U k N J U l J D S V J j b k 5 6 R l g 5 K y t m S W x S Q 0 l S W H J 4 N E F h Q m 9 6 T U V C Q X d a b 3 Z E N E 1 E Q X d 3 Y 2 V K R X J j b 2 h 2 d 2 J r O T Q 0 Y k 4 y N G d K U 1 V G M z M 3 N 0 x Y N z k 5 V m Q 0 Z U h n b 2 J S O F J F U U V 2 T H k 5 M D d k b 1 Z j K 2 J N V V p w c 1 k 4 Q 0 F B V 2 p S b 2 d W V 3 I x N k 4 3 T 3 h z c l F L S W h J U U V 2 S H o 1 R X I x N j l k S 3 F 2 R U R w c l l j c W d 0 Z G Y z Y j M r N m d v R 1 l F U k V S R l J u W F V r N E R C d F R C N 1 M x M V c 0 Y 2 o 4 c j A v U G x 6 L 1 B y c n I z Q j B k S V N 6 c z N P b E h 2 d k R E e i 9 V Y X J 1 U 1 h W Y U t 1 M 2 5 6 c H N v W D d 1 T E N 3 O E 1 W T G F S S 1 d 5 W W 5 E e k x D d 3 N L d 2 I 5 O C t K Q 1 F r d 0 1 Y R k J R c 1 h M b F M w b U l x S m l V R n F h a X J N e k 1 4 Z 2 F t c U s z T n h j S E R 4 N E V B Q l V m a 2 Z C d 2 N G W X Z Y c T E 0 a 3 Y r Z 1 F N S H N I M z d k a H c 1 Y 2 d U T 3 p z N n d 0 N 2 R I d l h y M W 9 L Z W 5 C N E Z B b 0 d q R k l K V k t V V k J R b 1 B T Z m h Z V 0 Y w c U Q 5 a n g 4 L 3 h 1 c l Z x e E V m S D Q 4 W k 0 y W W 9 X b 1 J S O W F y d G R h U z R 3 c 0 p D U E h y M E N M R 3 h z Y m g 1 O H l h d V g 3 K 0 8 v U H g 4 d E c z Y k Z y M T c 5 M F p r W k N R d V h i c U V D e G N 1 d 0 5 6 Y 0 h O M j Z k V U 9 Q S G o z Z z R 1 S 2 l H T j h z S X l N R D E 2 N W R 3 K 2 p S b 3 d F V X R i Y X h z N 0 9 E U U N C Q V V s S V N C Q U p C d W N L Q U x s M j Z J Q 2 N u U n h F K z M 3 O S 9 I O T d l M 2 9 p S m l Z R 3 R y U z F X c l Z v R m U z d D d w W D I 2 Z H U y S 2 R l d l d Z Z G 1 5 W l R o N D h D Q U N B Z 0 l 3 Y 3 V S S W p C c z N U b U 9 M b U Z m M T g 4 O C 9 L N E x D e E 1 S R X p K c z N U K z E y Z W 5 w N k 1 E V T F o Y m 0 1 T 2 N 6 T X p O Q z V j M m R F U j B m R H k 4 c 0 x u V H A x S 2 5 j O U x T d 3 N S S D U r U G 9 5 T m p h R 2 5 w N G R M b H k 0 Q k t B c D B D Z 3 N M c 1 c z Y k 5 w a W F t d U s 5 O T k 3 R D I y K y 9 q U l V y V m l B M k 5 o Y l R w a z J E c z d N e k d q W n N p Q W t U S n F C R m l 4 Y U l q N D l I Z k h 3 O H B G S X B K Q k l K e E d J e E N n c 0 w 0 Z X J x a W 9 p S U N E U m 8 w S 0 R N Y 2 V 4 a V l t S U F v R n d C V 0 d Y a T l W Z T N y N y s 2 Z 2 d F W U V S R V I x V W 1 K b V h m d 0 t Q T T I z T n J O c T d J d j F x V k p T M H V E U 0 N U Q 2 p C a 3 p L d j M 4 T z N i c 1 V Q b z V J Q 0 F B S j A 2 Y 1 V O b X V a S m V W V T Z k T 3 d j L 1 B E M E R S d F B N c l Z x e W 9 0 R E x k d V h N S F A v N z R J O U x T M G 1 C c m E 0 d D U 4 K 2 F w R E J R d m Y w Q X F U a z l Q R D J Q S G p s V n B o Z F c 2 Z F d z N E 9 E a G c z Y n A x c 0 x T M H h L e F p z L 0 R l Z S s v a H p K a 3 p p S W 1 K U V d o b 3 F G S 1 h 4 O U x J e D B r U m k 4 W H c 4 Z k h C N m R P b k l a U E p N S F h x V k x p N X V i M 0 N w N l p Y V W R 2 c l N F R k J B W l l z V 1 l L b l Q 1 O G l O V F Z W M F l L a m F k T 2 1 H R H A w S 0 4 1 N z d 6 M 0 Z X R T R m Z i 9 3 e H N y T 3 p F U l l X a H N 1 W E x 5 T W t K Q V R C d 2 N F d 0 1 q T E M v d j M 3 W V c x d G p Z a U l D Q l F X R m l y R 3 c 3 T z J 0 a 2 F I R G g w d 2 J O Z 3 d B T U I 3 N z c w S G 9 W Q 2 8 5 V 2 V V d D B n R G l s c G 5 M b G 1 5 Q k 9 u c D Z l a l J v d 2 Z t e n A y c m N l e W k 5 d T N i N D V k Z m Z v R z N 0 e m V D Z z R O a G F X b F p w Z m Z J Y 2 V Q R 1 F T Z 1 V 3 d D d l S H R i V z F y Q z B 0 S V N G a F F V c 0 x D e G d i b k x Y S z d F Q U F D Q U F T V V J C V k c 2 d U N C e l V C U X p l M 3 Q 0 N G V m S W t v c U t p M E x O b n o z S 2 R O e W t w U 1 d X b V R t T m p Z L 1 R 1 M 1 J z R 0 J n W V F D b 1 V Z T W 1 R S W p J e U 1 Z R 3 R y Q z A 5 U F Q 0 U 0 h o K 1 B p e F l z S U N 3 d E R S a 2 F H W X R E N D B 0 a m E y c X F k R m J l a 0 8 z Z n V v R W 1 U S m 1 X M n d L b 3 F 2 U D d x O X Z W W F Z 6 Q U F J e U l p b 2 p v c E l 1 a 1 l M S X h z M E t t U j V z S F h x O U t i Y j c 2 S j d k d T N x N T A 2 d n F J Y 0 h S M 1 J y M T g v b G J G R 3 V u V H B n c 3 p N V E p Y d F N w N j d j K 2 Z P a X F u W j Y 5 Z X Z Y N m 5 k e m l R U 0 N W e G N Y T k N o U X d m M D Y 5 Z F B i U m Z F Z 1 F N S G 9 t M 2 J 0 a W d z T E l S W U x J W l F L R V N 6 W n M z V W R p d H M y c l F w d G 0 3 Z H F q V F F l T W V P S F p X b X J C Z U x 4 W k J L c F p E S l p K Q k l K S k R K W k J B S U J O R F g x N G U r d n I 3 U z J E W k F V W G N W S 3 l z c m R P a l F B Z E 9 t V F V P c l Z x M U s v V X l P a m 8 2 d 3 N i R 3 B 5 S y t E d E Z E Y j Y 0 a W h v U 0 d h T m 0 w S 1 k y T m o 5 T 3 Z Y R D Y x Y X R V T D c 5 d T A x V G 9 K U X I x N D l 1 T H E 2 d 3 R Y V k Z W b F p X U W d O R F V W a F l h R 2 l l O U t R S V V O Z 2 J t N n U x S z F 0 K 3 Z U c E d E O S t Q R X h N V E R S T 0 J P R G c 0 S U R l d l h 1 W C t y b E 5 U R X l 3 Y U 5 F a V p H Z G 5 h O V h D e U 5 M U 0 V n c 1 d M T U J u b j M y b T F M V k t 6 c 2 p J Q 0 d a b V p t V W V R e j Z v Z W 1 t N m R P b F N y b T d H e F U y Y U 5 B b U R C d z l X V E p J e G N P Q k F 0 R 3 Z Y V H F 0 O W 1 6 Z H Z q a W x U c G l q d U R V W k d S d W p W c X h m c z d P d 0 F B R j k v L 2 J Y U z M 3 O U F J R U N 2 W H I y V W Z u K 0 Z o W V h J e T h 0 R F l X R 2 g 0 a m p B d i t O b U d S Z 1 l 3 T W p J U 0 t z Q U p 5 W W 1 S d X R a Q m F z Q 3 I 3 L 3 k w N l h y c j Y 0 U X l P U y 9 K U 0 l p S X F J N m 9 r Q W l 3 d n F R V W V q U m J E U U d 0 U H k 4 N 0 I y S W l J a U l x R l l U b E p I M n F S O T l r W W l J a U V p S H h U M j d C c k c w Q U 8 x c 1 M z O X J U V V J F U k V T N m d R R V l F U k V S M V R s L 3 B Z Y W d u c k V 0 b X R S N 3 M 2 Y U x R a 1 J F U k V U V m d B R V l F U k V S M V N t R m t u e k V w V i 8 3 W C t z d m p v d E J S R V J F V k J j d 0 F D T W l J c U k 2 N W V I e k d 5 a V U 1 S 0 d k Y m M w T k 5 r e E V S R V J F M V l z Q k d C R V J F Z F V w a W M r a l l h Q m 5 C S W Y 2 V G p W Z E Z D S W l J a U t x S m d 6 Q W l J a U l x R T V K e W 9 x Q m Z i M D I w Q k 1 Z M U h S U m l J a U l p S 2 l h T U F B a k l p S 2 l P a 0 1 p T G N U V E Y v Z l E x T E o 5 V F J l R m l J a U l p S 2 9 S Q X p B a U l p S 3 F N N U p m e E V F a U Z i U D d J e E V S R V Z F Z H d 3 Q 0 1 p S W l J N m 9 5 a 3 J C Z 0 F R T k 4 2 Y k F G R 1 J F U k V W S m R 3 O E F z a U l x b 1 M r Z U p j a E N j Z X h i M j B N R 1 N J b n F K U W t s Z l R S Y U p x S U 5 R M 2 h y V k p F N 1 N 4 N 1 l X Z X p U N k d r W U Z w V F J k S n l k U H M r N 0 E w d G 9 P W l l m M m F M Z 2 9 S R V J F U l Z T T U d Z R V J F V k 9 r Z V p r V G l W T 3 d H d E x U c G h t S H R 2 b 1 d 0 b V N N T T l V M X F 1 b G h V R F F v a 0 l x U z l U T U R O c D J l e D d k c m 5 H T l p 1 S H Q 2 d 2 R x N 3 B Z a W 1 r d l V 4 Q V F 6 U E h t a T R H R V J F U k V W V X p C b U J F U k Z T c E h t W k U 0 c 1 J m Y X p I S 2 F T R W N y V H J Y Z E h H b 2 1 o b n F t O E M r W G p 2 W T E y d U h o T 2 U z Y 0 R 6 b V I 0 e H N Q e D h 0 Y W t F S U p w V k o 4 Q 3 c z Q 1 c 5 W X Y x W F R S U 0 V p S W l L a W F z W X h 3 S W l J c U 5 M a 2 k z T n h L b l l E U m p Q O E l n Q 0 9 W c D B 4 e W 1 r a F R z W n V R T D Q 0 d D Z h T G c r Z W l a R W l r a G J B M W E x N 1 R S U 0 V p S W l L a W F z W U F q S W l J S 2 s x N D R s R z B 0 T 2 1 H N W d 5 L z Z I O G N y V H F q c F U w M 2 h D Y 2 V y Z W 1 p S U 8 z b E l 3 Q m d B R V p F U k V S V U J 6 R U F J e U t p U 2 5 N d k x R e G R t d 3 l 1 N l d K U U x k T z F 5 V 0 R j U 3 d 1 d j Z X S W 9 B c k F H W n M x c X V D U k V S R V J F V k 4 w W W d C R V J V Y V h K R U Q y R k x R Y 1 l w e E p z e l J 6 e F h Q U z B w b 3 V C e k x 4 L 1 l D S 3 N C M k 1 E O D V v d U N o R V J F U k Z W T X d a Z 1 J F U l V h U W 9 s Z V p 6 d G t W U V k 2 c H V n U U N L c T Z X S W d L e T h W b H N Z T m E 3 b 1 l S R V J F U k Z R R E d J Q V J F U k Z S b l p D V m x 3 S k x Z N 3 V h T G d Z U k V S R V I x U U F H W U V S R V J G U U h 5 S k N W b D R y N k R N Q 0 l p S W l J N m l R R 1 l F U k V S S 1 R 6 U k l V N U t K V G t z U X N r R V J F U l V S M 0 Z B S X l J a U l o M F h s W m V D Z 0 F 3 Q U N N a U l p S 3 F v e G l B R V J F U m t j N 0 x 5 a z h G d 0 F D T W l J a U l x S z V p Q U V a R V J F U T Z M e X R Q S G 9 C e E R E Q W l J a U t p d W 9 n Q k d C R V J F Z W 0 4 c k x 4 V T Z P c 1 p 3 R X h v V m R O R k l T S W l J c U l h d 0 F D T W l J a U l k R j V X W G d y c U d U V 0 V R Q 0 N v N m F J U U V S R V J V U T F n Q U V a R V J F U T Z M e X N 2 b G V O L 0 V S R V J F Z F Z o R E 1 D S W l J a E k 1 M l h t c G N E S 3 B I R k 5 G N E 9 J a U l p S W F n Z 0 R N Q 0 l p S X R K c F l t a 0 J j d k x U W V d Y U 3 B L Y U x R a 1 J F U k V R M W h B R V l F U k V S N l R U N U R K Q n N B V V p F U k V S V W R 6 R U F J e U l p S X A y V 2 1 m Y 1 B B T U N h T G N D S W l J a U k 2 a X d H W U V S R V J L V F R N a 1 Z G Q V J o Y m d C R V J F U k h W W F F 6 Q W l J a U l T S 2 R s N X F Y Q X l N Q U 1 K a 0 t M b W k 0 S 0 V S R V J F Z F V R Q m 1 C R V J F U 2 s w e k p G L y 9 5 d i s 2 T 2 d w b 3 R D U k V S R V J E V 0 V B U m d S R V J I c H R N e T h m O W o 5 a 1 l p S W l L a U 9 Z d 0 J H U k V S R U 9 p M H p M d 1 Z X S E F D Z m l J a U l x R T V q Q U V a R V J G U 0 x 5 R 1 N 5 b W k 2 Q 1 R o R V Z 2 a 0 J P Z m p w Y m d C R V J F U k h W Y 1 F 6 Q W l J a m 9 0 W l N h b W d w U F Q w K 2 N Q W H U y c G 9 0 U 0 t W S l R V N 0 Z o d 3 d a O C 9 m W F h 5 T X Z M c T V K e j V P Y m 0 0 c 2 l S S T B o S 1 N x c V M 0 O W R H V D E v Y 0 F 3 R F k x M n R i d 3 l V a E l p S W l v c H B r V U 5 N R k l D S W l x b 2 l 3 c 0 R E N C s v c 2 p O R F F V Z m Z y M G d h b X B h W V d Q T l d Y S 2 x F b 3 A w O D Z k T z Z H b l Y 3 R j N T M W x a V 1 F n T 0 R r W k J R U U h X c m w y T E p V d V d R Q 0 N v M 0 V I Y k 4 y L 2 V q S 0 N n S U 1 U R X h H R E Z p a F d W Z X V 6 Y T Z t b j J m U m d a b U 1 M T y 9 J M m F M a 3 F a c 3 J P e l l X R m h v Z k h 2 U F M w d E R X W m 1 a c T k w c m I r S 3 M y Z l B v b W 5 U c H V q U W 9 Z U E t 1 Z 2 N Q S H N E U H p 3 K 0 R C d z l H e D Q 0 Z H R U c G V a b V l t N n R l d n I z W m R h b W 9 x N 3 Q 2 O W k r N 2 R 1 O F B J e U 9 p V n l r M F Z K N V Z L R V J 3 Y 0 R C T V R F L 1 R z M m J P b W k 0 U E R o d y t q Y y t m T 2 N I S n l V b G 1 Y b X B x S 0 N 4 Y 3 V v R y 9 m d m 1 q U 1 J M c 3 V 6 N n h 6 L z N w Z D Y 5 e W V Q W H Z R d W 5 W c n Z Q d n V 1 M X B 0 Z i 9 m d V h h U 2 5 w N k 5 u e j U 3 b C t q Y z J K U 1 V G M X R i V 0 V B c U Z p b V V 5 b V F 3 Z U h o N W 8 y T E F o W n M 2 Y 1 d l N n l W e l d a V E l Z c l Y 2 N m d a O C t l M E 5 m W H I r b m l W T H E 3 Z C s v a T l 1 M 2 J H R F J v a 0 9 L N n Z u M z d O a 1 F p R V Z 4 Y 1 h N c j l I Y X F 5 N 3 k 4 b D F i Y j d h V j N G Q U l 5 S W l G N U x 3 N G N Q a D c r L 1 B 4 S V R F M 0 h z M k R I O D M v L z l Y N F d Q V l Z r d G 9 s N m w r M k x y M X E z e D F W Z G Z 3 Z F B U R T V H U m t Z a U x p O E 9 i Y j c 1 W j d 1 T k l w V k p j d m 5 3 W n d j S E J X T H A w c V Z J Z 0 4 z N z h l R n k 4 Z U J F U k V S R z R l Z k 1 t d W 5 i d H F y T C 9 y V n U z Y 1 B E Z 1 F U Z z V P V 0 h 5 N U 1 r V i 9 q e T F 4 W l B z d T N D d 2 R J S k F V U H N i d l h 0 N G V D Q T l Q U j M 3 O S s 5 W E c 2 U k 9 t R E F C b j M 3 N m F a b l h l b F J V R k I 0 K 2 Z G a m h j c l J x M V F x Z E 9 u V l N X c G F m b j Q v T m 1 6 Z W p h O W V 1 V 0 x s e X B j b y s z d D d l a U k 2 T 1 J s N W V u b F l Q N H h L S k J K O T k 5 a G s r L 1 B C R G Z Q N z U 1 e X J y b z Z P a n N X Y k 5 H a H c 4 Z U J C M m R u W V Y v a X o w Y W d v T E M 3 R j c 5 M j V J c F Z L O C 9 m Y m J N R F E w M U h w Z m I y O X Y r U G 4 1 b G Z 1 Y 2 d Z R 0 J h c G Z m d j M 4 Z m U v Y n N 3 Z W p S b z l V K 2 9 J Y U V o R 0 Q z N 3 Q x b z I 3 Y X Q x Z y t v c k h Q L 3 F x a z Z k K y 9 l U G N U R n h a V z Z q Y k 9 6 c z h h L z A 4 T 0 h E M l B R b 0 V G Y U I y Q j c 5 K z d G c l Z 1 M 2 N P Y k 1 H Y T N M b U p l W G g x b X p a c U Z w M D Z a W X Z u e T V J a E F 0 T E N 6 R X R X d l g 0 T 2 p v c V B X e G l v d V B q N G U 3 d X p 0 R 2 p S c U Y 4 Z V B I c T Z 5 Z k 1 t V U t r c E t T T k 5 h S n N w d z R j U U x l M 3 Q 0 W U 1 t U U k 1 c 3 l a V S t i M k l w R U l i b T V 1 R l R w W F N j W E x Y Q l g x Q X d C T 2 5 6 N k 5 z M m Z Q b 2 w r L 2 Z v c G x C d z R j U U d K a U l n N G R P Z 1 F E Q S s y a m p x c T R 2 N V J V b S s 2 b m R S a 0 R N Q 0 l p c W p W e W M z U H h 6 V G Z m Y U w x O V p t W W 1 B T 0 R J a 1 N P N G R P b V N W d n R N b k R n U k F 3 W U 1 V T H N 1 S U N D Z 1 h G O U l n S 0 t I a X N H R E I 1 Z T Z 6 Y 2 N m Z j F 5 d V k 4 c G t N a X h l d k x q T T d Z N G V Q Y X A y d V p l W E Y z S n l j b k Q v L 2 4 y M G J m d H Y x N z l t e l p y a C 9 m Z m Z 4 L 2 5 6 N T d G O S s z Y j Q r U G l v d k N H T m k 0 d E R W R l J V d W N w Y l d 4 V k l S S W h Q L 3 h O O V d u e F M w M F V w M C 9 Q b n p 4 R W J H N H N S S T B a V X V C V 2 g z T 1 h M b C t I d j c x L 2 g v V W V P S E t u e X N I S G p 4 Z z B V R k J T Z 2 Y v L y t L d H Y 3 K y 9 z a k 9 q b 2 F Z O G V P a G E r d k x 5 N W Z 2 b 3 k r Z m Z 1 V 2 V v N 2 8 2 R 2 p r N U 9 T Z 1 U 2 Z E 9 h Z 1 B v O V B S M E F N R F R w M D l S V U Z D Z 3 N 0 N 1 c x a G J H e H N i b C t W a W t 3 W V V M R j B w Z D M 2 R k R C M X k 4 Z U J F K 1 B q N X F X e U x K b V p t W m 9 V Z V B I a X J M M 2 Q z Z H R T c E h V R k F R L 3 Z 6 e l Q 0 M 3 J 6 N T A 3 Q j R G Q W d P S E R o N n R k S H h J U 0 F o c 2 J H M 1 R w M G t X c j g 3 S E 9 L Y X V w T 2 h j Z U h v N 0 R o d y t Y d X M z Q 2 h R c 1 Z v Y 1 B 4 N D h m U n N t V k x k T z d j d V V M b n k 4 N 0 9 S c j E 2 O W N x M W o 3 R 3 h N Y j c 1 N W h 1 c 1 d y V U t j K 2 Z P e F p v M W E y Q n B h W W 5 D d 2 t J Q X F I Q 0 x 1 U X N Y T G l B e k 1 4 U E 5 t a l d y M F A 2 b F N V b E p 3 Z T d k d T J G a 1 p J U U p F e V p v d F k r e H N U R j I 3 O T Z 0 c 3 Z 6 Y 3 V Y U H c 5 Z l Z W V 3 F k d W 1 T W l Z V V D h r R W d u Q 3 d z T F F 1 W E 5 u T k d 6 W U V B Q 1 F u S n l N V z d k d V l l T E V p Z V V L d j R E S 3 U 3 K z h M d m Z U d W 9 3 Q k d C R V J x V l V n R V N F N 0 x 3 M V p l U 2 5 J S 1 h p T 2 Z Q R k w 1 R X R 5 a 1 N k K 2 l Y e n h T e F J J U k p C S U N 5 R 1 J T U 0 N W a W l H U m l W L z V u R k t w d E V L d H N R b 0 x D N 1 h l T H l j b n A 5 e k h m M V h Q b n o 4 d j E v W W l r U W d p a 2 F o Q z U 5 T F Q w M F B u e n A w U k Z o Y U d 5 T W h J c F F B T U F E N z U 1 Q k 1 F Q l F V a F B q N G V Z V 0 Z o S 2 0 v T k h 6 e D R B Q U J h Z D Z t c H p l N C 9 1 d 3 F 4 d E F B Z E c 3 M V g w M F V w V T F o W U d B Q 2 d Y N z k r R 0 R o d 2 9 N Y n R E a H c 0 Z 0 F N S E R x a G R W L 3 h O c j F B b 3 h P b l R w M V c y a 2 I 5 R j F 2 U l d X T k 8 1 T D E r K 0 R G T l R V L 1 R x M V V 0 c G V W e G N I T F p 0 M j R a Q m d 3 Y m g 4 O D g v U j N a M k 5 q W n U z S W h t e l p x a F J Z c 1 d H a i 9 I b F N 0 W F l H R m h n Y z Z k T z J Q b z B L R W F 0 L 3 Y r K y s v V k x 2 L 3 h 4 e C 9 S c l Z z M 2 p m d V I 5 d G F z V 2 F Q V m R 2 N y s v c V U r e E R v N k 9 x c D l Z T l A w d 3 F H a 2 U v Z n V x W D F n a z d m V X V Y a n h J a G 8 z Y m 9 5 b 3 F D a E Z T T y 9 v N k l o M j d k b 2 h L U 2 t K c 2 J H e G F O T 2 1 E W T R k T z Z a e U R E c z d P L 1 R w M D B k c E d l d W N l a l Z W N T d U O S 9 m a j Q r T U R O e m E z Q 0 F k a X p a O D h V Z 1 V s N X Z Q d n V 1 M W k 4 Z U R H V 0 w x K 0 9 U W n M y W W V u U 3 B Y a j U 4 a V d B b 3 J D a X Z D U V N D W U t E Z z l H N G N X T z g 4 O D Q 3 N W Q 2 L 0 5 G S 3 B G Q n M y Y k V C Z V h o N i s v d n B y c l Z 2 M E N R U U N P R G c 0 c U N 5 M 3 R M U U V B S 1 Y x N n B h V n B y T H J 4 O V d y V j V H Z G 5 Z M G h R N F l v b G g w L 2 Z o d 3 l t U X c 1 T 1 R r N G R P a F F x Z V V a T V d J R X p N e k 1 L d j M r V X R 2 d n A 4 U U F q S W l v e n N v c H l N R H o z S 2 Z J e W s 5 R l Z w N 3 F m M 2 5 p R j l W Z U p u T n p j N 1 Z m Z 3 F S U 0 t V N m R P b 1 h 1 M 2 J 1 a l V h T k d w U j R q S n l j S G t a R 1 J L Z z g 3 d F V G b E 5 V V X Y 3 V 0 V O Q U x w M T Y 0 Y X d z R E N F a D R l c n Z Q b H Q z T G d 4 K 3 Z Y c m g 0 c 1 h M K 0 x B Z 1 F Q b z F h d V h V a X V 3 N k 9 o b 0 F D a j F 6 Z V R y U V l i S X A y Z l E y c 1 l G O V k x T H Y y W n F n M 1 B u e n N I R n h R W H Q y c l h U K 0 V a O X l w U X B j S E 5 6 d z R n U k k 2 c T F i Q z l m d m t S W V d C a m V m L z k 5 c F J Z Z 1 Q 1 N D h 3 Z U x G a T J G d m I 2 O W 9 1 Z m 5 W V j E 4 a E x p N E 8 3 d T d 1 V 0 x 0 M n J k c X V R V 0 t 4 R 0 1 I Q n d S Z 3 d Z Q U N N a k l 6 V T F v c 0 x G e T Z 3 Q z J R M U t U b V J 5 T l d y V j V H Y m 0 2 d n h R U 3 N s S l F W U l V W R V l O R 2 l R M H I y a n N z Y 3 N s T n U 0 Y 2 F Q a X p 6 a z V P V W 8 v a n h 3 N U V 1 M 2 F 0 V U 5 B U U F D Q W 9 v Z S t l L 2 Z 1 c V J 6 R H h j V k Y 1 Z D h F M W p s b G R h S E 8 1 Z W J t N H Z u e j U y a m Z 2 b j J G O X U v V n F 4 Z V d M b D J L Z H U z Y U F T Z 2 F 1 e F A 0 T n d 3 c W o 1 Q 1 F F R H g 3 O W d 4 e j U 4 N T k 1 U m F J S m U z Z X Z S d F J V V k Y 0 N j Y y M 2 x G b z A 1 Z W Z u d z l Q V E V 4 O S s r S 0 h h Y m 4 1 Q T B i V 1 h r W k d o d E V 6 K 0 9 Z d S 9 h R l M z V E U 3 Y l V P e F Z u R G h 4 Q X R i V z F 1 a m R 1 e m N B S U N N a l F 4 R m 1 u V G h 4 b 3 N 6 O T M z L y 9 m W m l a b V Z Y N i 9 h V z I z M C t K Q V J n U l V S M G d R M V p l R 3 B K Z n h C W D l s M z B m e V M v a W t G T 1 F V Z m F 1 d G N T Q k F 3 Z H c 4 T 0 J C K 1 B 2 N 3 c 4 d k x D e V l t S m h x M z N i V n J G L 3 o 5 L 1 J W Z l Z P d W l u a j E 3 d 3 R Q V E U v Z n Y z M G R x Y X F y S z I r N X g 0 O F l o T 0 R n W V Z s W l d l U G 5 5 S m N 6 T n p R R V V k W D F K V F U y R n Z y N S t o U j h R Y W 9 z Y l R 3 T H d k M F l r e G 5 k Z V Z k T k Z L Z F B m Z i 8 r T n U z Z n Z Z d E 9 t V F J y Z n d N d F p X b H B X e T h O R m N S Y 3 Z Y a 1 I r Z n I 3 U 0 5 S R W Z I N C t G Q 3 h k Q 0 l C Q m d 4 W W 9 W a W p w c F l t S 0 N s U 3 R Y W X R h c 1 d a Z 3 p a d z d t e j U r d j h o W T d M Q 3 d N M m R u W l N s M k h T e j V F b G R Z Z H E 3 b y 9 2 N j R y U G p p M l R D Y U R u N T h m L 3 Z y c k w 5 a m I y N n Q 5 U 1 B i e D h V R k V S Q V F h T j I 2 c 2 R o e k J x a k I w N k Z D V k 1 R a y 8 r d W d q Q U V V U H J h Z F B u M G J 2 M 3 I y e G F O R W l s W D J I R H g r d U 5 I Q T V 3 R G 9 I M U 0 w N j k v Z m Z m d 1 A 0 d D Z X e k 5 z T E N 3 a E F i R z Z 1 M E x D W W 1 C a 0 R S d 0 9 n Q T h Q a n h Z K 3 p j d V Z Q a k 1 l e n Q 3 Z U h x N n F x M D d M Z m Z m Z 0 5 R O W d 1 d D h n b 0 p D W U d 2 c n k r c 3 J h M 2 g 3 d T Z 1 R k t U c z N i c 1 h n W U d C e U 0 z T j F S a U F o W V d G W W Y z N j l X c l h x W n N 3 U 0 4 y e X F o N T M 2 d U h E a D d o M T Z 4 W k d q Q m l o N k 9 w N D h P Q k J T S 1 Z T S E Q 1 O E d M Y T J 0 a H I z W G I x N k 5 T S W l J c F F t Z z Z q T S s 4 d n J j R C t 0 N n h p Q U V S S H B t S 3 k 4 V k R 6 S m p z W F Q v d 1 Z k e V M v a U l D c k 1 y d W x p d l p J e F k 4 Y m c 4 d V h M U 0 V o S X d J W U 5 H K 0 R o N G F G M n U 3 d D M 3 e X J l M U w z L y 9 2 d l Z X Y 1 J T T l d q U W 9 G S 1 B W O W I 0 S l Z a V 1 Z 1 a l l z U 0 5 1 M z c 2 T m 9 L Q W d s V l p n T F Z x M H d Q Y n Q y M V c 2 e T R T R 2 h n S W 8 2 d j c 0 d W 8 2 d k p K R V c 0 b T V h R 0 0 3 Z T k 4 Y W J E W H J n e l F i Z G E 3 c E l a W k o z c V d q W n N p V U E 0 T V d M R j R y e D d V c k t 5 c 3 B T Z V h D M X R M U l V 1 U 2 F r V W l u T 2 5 6 K 3 Z z b j l p W W l J Q X F G M m 5 q b F F x V m V u e U V S Z 1 l D Q z h 2 T D F o Y V d t T D k r d l V x Q W F 1 T m p R M j h 2 T H l 3 W U 1 F Q 2 V I a D R Z T U N B Q V p n e V p Z c G l P L 2 5 4 a W o 5 V W E 1 c U p W V j E z T E E 3 c V c z V U V B Z 0 V X T F Z x R W F k T 2 1 Z Z F d x V m Z E e D h W R n E z U k l T R W 9 L S W l B a U 1 I a j F h N j R j M W R l T k p x U 0 9 W U 2 p X d U V 3 c U Z H b H Z a S E Q x N k Z I b D V l W m d 3 W V l M Y W 1 l N G t F b 2 5 L Z U V D c 2 M 3 V 3 Z 6 b F Y y R U t T T 1 B N a E t T V W 5 C b z B l U D B M e D U 4 e k w z K 2 Z Q U F A 4 c 2 N 2 e W 9 1 T H E 3 V W d m e G R Y R n l V Q X J D d 3 N E R E Y 5 c F U 1 T z J O T V R B e l d y M T h Q b 1 Z D S V p j d V d L W V U 4 Z C s v Z X h l K y 8 v d z V y Y T J 1 d E J z V D M 4 L 0 5 U d k J 6 N z d i Z m Y 4 T X N 2 d n l o Z E I r c V d I V D k r S E Q 0 K 1 B t c V B W M W 4 x Q X l p Y S t S U D R k K 3 k x K 1 B o N E J B U U V Z U G p 3 N F V y a D E 1 a 3 p a O U N x V l N 1 M G J 0 M G F R R k d Z Z G V Y S 0 Z R d 2 F O R W h w M 0 x i S 3 Z y L 0 k x Z G I 3 Y V Y z S E F J e U k 2 R F Z Y S 0 1 s R H d 2 T W 9 Q T W o 0 R S 9 I c D E 1 R 2 U r N 2 l t a T F U c F R F M U 4 0 Z U h o Z 2 V u V H B 5 T W t K Q V Q r L 3 Y 0 c V k 1 Z 1 V G a F p p d z R Z T m t N b G t H R E 5 t a k 5 Z e l F s V 0 h Y M y 8 5 d F Z L U D k v d n Z 2 N W U 1 e m F C Q m c z R D c 5 b T J j T z N j T z Q 4 Z V B W M m x P c j I 2 c 2 1 P R G d Z Q U F v Y z F E L 2 l 0 b 2 J P U n V Q b m t k W H l i S F Z 1 Z j h z Q X N z d V Z F O F F P c n o 5 Z C t q U 3 V Q e S 9 0 M y 8 r K 1 V k b D B O e U F n Q U R z M n J W T D d m W W 5 U N T d F e V p N b m x a W k 5 u a n d a R X l k T 1 Z G b 2 1 r V W c w d n N V S F V P c T Y 0 a 0 p D U X Z E M D Z W U E Z 6 M z U r Z n Z E M j l r Y T d k d T J 3 W k 1 r U 2 p l R 3 V 0 Y l U x Z n Y 3 N V o v a j Q r T 0 R N b V R Q b z F x M G J C Z 3 d Z Z 0 J z M 2 J 1 R H U z Y n R x O T V r N m R T c k d q Q m 1 q c 1 N 6 e U I 2 N k t p a 2 8 r a X o v K z B 1 N X p 2 N D R x Z W c y V 1 p H M X R q Z G 1 6 W i t Q T 2 5 U d E t R W G h t W m l h O H Z M e l F w V X N Y Z l B I R k Y x b 2 Y 3 O E 1 Q U D N 6 b E 1 t b F N X R m l J O F B C d z l P L 2 Z I N j F h d F Z L N 2 p V U W l V V 3 F o d 1 R y M 3 I 2 c X V j K 1 V 4 Y T l Z c 3 R j c z l Q V D B y N 1 J 5 U m t a S F E w O U 9 E V U N o R W F H a W 9 W Z 0 h Z c k Z t e k 5 K W n Q 3 Z H E x Q 0 F v S 3 d 0 Y X R X e l h P M n Z 6 Q k J 4 O G 9 C U 1 J p c 1 J n N 2 R 1 e F E y a V k y T m x i e D c y O X g 4 d k Z E d m I y O T F S N T c r d l R w a W o v Z n Y z O G Z D e G N 1 U k g 1 K 1 B o W X N X S 0 E w L 2 1 k Z V h o N 1 d y V n N I Q U p n M 2 I x N k Z 1 b X k r c X N x c U h 6 R X h N W W l J a U Z C Y T l z Y 2 Z m O E R j M 0 J 5 Z m Z L S T g 0 Y z N H a l J z e F l j S U V S U U I y O G V K R k Z C U V V L S T B i V n B x S z N G O U t l c D N 1 c D N V R k F 6 Q W l v d G V P R E N r N W Z 5 T S s v V G 9 l W l B 5 S n h N e m J r R W h m Z l F E N j J x N U Z p e G F Z T k d r U 0 V o S V M x S T d 2 d F h m d l h q e D Y 5 Q W p P e n M 1 c X A z a l h S b V Y v c 1 h q e D R n W C s 4 N S 8 v V k 9 v e F N 6 c D A 2 S k R h T D E 5 O S s v Y U Z 0 N 2 M z b m o 1 O W l 2 R H d j S l d C b E V 2 N j Y 2 K y 9 F Q j h m R H p N e n N 5 b 0 x E O T l x T W d 4 W m V X b V F 5 V 1 J W Y 2 5 5 N U F r a 3 V S S V V 2 O E d h R E h t a H N v Z j Z o c E R J S k J B S T B y N j g 2 U m J z M j l 1 N 2 R D N G x F b 2 5 i Z D J i T m 5 s Z D Q 0 R H h 3 N E V K T W 1 U V k w 2 a 3 E r c D F Z U l F L R l E 3 R H N v d n Y v e U N Q L z c 0 U T l G U 3 N x V G l k V U F z R m 1 Q Z n Z u M n d z N 0 5 E U 2 t x S 1 l u M U J R U U Z H a n g 0 T k F 3 T U R E Q n c 0 R U d Q S G p s V 3 F j e n Q z N 2 9 T d n J 5 O E N B d 1 B 4 N 2 J m Z l l 0 U 2 9 V W E I w Z E l S T U p z T 3 V Y Y n N n R U F q V V h n U H F X d H F V W F A 4 c W 1 0 Z n Z o S D V 2 V E t y e T Y 2 O G 1 2 T W 8 x Q 0 F D Y k 4 y O V d D W G t B c U I z d 0 9 T b 3 F T b T F J d m 0 v Z l B z V k 1 m V U J S Y T Z P d V h i d X F k U D N T S k R Z M k Z n a 0 p D Z G 9 Y R 2 t Y W C t Z N G R P N U N j b k l 3 b F M 1 W m c y c l J w c 0 x l M 1 Y 2 e V h 5 V 1 N R e V d S S z k w a l d 1 W D l W Z F o z V F J 2 Z n U z V 0 Z w Y V l t a F E 0 Y 3 F B b 0 h p L z h Z W E Z C U W 9 B b 3 h Y O G Z M b F M 5 e T h l U k 5 P V G s 2 b 1 g 3 O C t 6 c D A 3 a D R r V E o 3 N 1 N X R X N 4 T V R F d 0 5 E V E V H M i s 4 b 1 h h O V J D S 0 J W Q 3 B W Q 3 N C O G Z Y M 3 g 1 T W t U M k 5 2 Y j Q 4 b V R K d 0 N B a E l R R S t Q b j V h V H l Q c G 5 Y e U F D d 3 V M Z z d 6 N T g 5 S G J t N H V a c 3 l Z b 1 R K e n F K Z V h G N U t T a 2 p C N j l H a X R K e k o 0 O H V R S l R F M U 5 B V 2 c v Q n B p b V Z w U k E 1 Z F F Q a V V T Q 3 p a c z N 3 O E x D Q W k 5 Z S 9 E d E 8 3 W X d a T S 9 E Q k J 4 K 1 U y V H E r U l l z V 0 d E M T Z 0 T m J Y V T B Y d U w 4 R H J l e i t 0 S 3 h p Q U V S R z l C a V J T T V I 2 a 1 g w T n M y a F h F W j l 4 Q V R u N T Z U U m V w e W 1 u c W 5 n R U F z M m Z Q V m x u M i t I R l J 5 N 2 V r c E N T T k F W a j c 5 d T B 4 Y j k 0 O G p j Z H Q y c l J w a G I 0 T W E z c U F r R X F s N V o 0 Q n N y d z B Q Y 3 d i R 3 h 0 a n l K Q W h P S G J z R 0 h 4 O W Z j c 0 1 3 T 1 J m e l B y M z c x L 2 h L Z D N M M H J I U k F I U n N w T j B N U n E 5 Q 0 p w U G h 5 R z B Q U E V p L 2 p 2 Z G J U W V d 0 V 2 R s d i t X d E N k S F E w T G x 5 N G d Q N z k r N n Q 5 K z E r Y 3 Z E d U R O d D F s S k J J S l p E S V p E Q T B O V m R i S k I x d F d 0 N j Z r R X l k T z R Q S G p 4 M 0 I z Z D F m T W J H V m 9 h S W l 4 W T h l V 3 V X O X g 4 a 0 c 1 V D U w N m h i a T R P T H o z M 2 5 1 N G V Q R 2 l 5 b m E r d n I 3 d z l m V X Q x N 0 h M d z h x a 0 N m c T I r T D h x T z c 0 d S t P N j c 3 e X E 4 Y i 9 I d V Z n Q X d i T m d 3 R E J z M l R P d j l T e j Y w R j V l Z G 5 h M 3 h Z Y z d F e E F U b T V 1 Y T R j K 2 N P b G l 4 W m d z M m J O e X N l M 0 1 Y a W 9 w Z E Q 4 Z 2 R V M W p s b F Z W M 2 5 0 T k c r Z l h 2 R l d H Y 0 J B U U V 3 T n p k W E N z Q k d q U n B W S 2 V j S k R n N k d X Q 3 h H N z k 2 O V l X T m p n O U R R V V B 6 M 3 Y v O U Y 5 K z R W N n l h Z m x K U 0 U 1 T 1 J r Z E 8 z Y U Z R W U d C a 2 h N V E V T R E J n M F U x e D d 3 Y j N j M S t m V V h G e G V I Z 3 d j U D R w M T M z b 0 d O a l k w a U F I T j F k V l V i Y k V 5 W k 1 n V k p T V W 1 s Z G t F T k R 3 L 0 g 2 d F d y a 1 o r Z m o y K y s r U V p 1 Y m 0 1 S z Y 4 K 2 Z Q N C 9 B d 0 V B N E 9 U b V Z x N l d S Z k p L R m t 1 W F J a b G x K b F Z V L 2 p o d z V n d m o 0 Z U h 6 N z d i Z E t n O V V M a F V J N E 9 U b m g 3 N y 8 v U m s 1 T 0 R q c D A 2 S 0 R 5 W F M 0 b E p R W F B u e i 9 I b D E 5 K 3 F Y T G N 5 c n E v b E Z S Y j c 2 Z D F I U U 1 3 S X F K Y V M 0 Y k h X Y k c 0 O V U 4 Z 1 l s S 0 N J U 3 F z L 2 x r W m E x S n B i N l Z M a z V h V 3 B u R 2 R w c T R q Y T l l d U J R Q j A 3 Z H E x M 0 F H W V R D Y k R 6 W n M z Q V V C b E p p Z E x T O H R 5 a l o y U 2 x w Y W 1 H S y t y T X N a Y 0 d U V n F G R T Z j T 0 l I W T J G a G N 2 W H B W N D F U c k R 4 N D h 3 S l V y V n l B U U N G U y t Q T C t P Q k F J Q l J q c T V Z L 3 U x Y W J p Y S t C d m M y b W t P U F d 0 U 1 N F Z 0 k z b m 5 u S G J 6 e n p q d H F I O G F U a 3 B J V U Q 5 L z U r Z m t B a W x v V m x s V T N K Q k p K c F l T W V N V b E o 2 T l d y V j V s a m s y a G J a K z d k d T R m K y 9 m d W p Z O G V P Y W g v R 2 E x T j N y T H B x M E t C Q n I z e U 1 o d z h m b G p y S X V Q d 2 M y b T R I R k 0 x U V d M T G J Z b k V O R 3 p i R T k 5 O S 9 E d z h Q R D Z 4 Z n Z 4 N C 8 v U E F E Z 0 g 4 Z l V P V V A x N n h 6 e W 1 x N n p q M T c 5 a 3 p S b l U w c W x V S X F s U 0 l o S V V G b H p L M 1 d y V n V q V F p z M k Z U N l B U Q 2 J E a V J N b k l C U U t N V 0 R B Q U p p Y W 1 z T E t 5 Z 3 F I R G g y c W N B Q j I r Z k p s Q U 1 D N z c 3 N k x 3 c 0 p D d U x 1 N 2 8 w R 0 R C b G k 5 Z W p Y T X p N d 0 F G S F d o Q S 8 2 O S 9 o N C t m Q W h E U T B O O C 9 m W F h P S E x r U 0 l V L 2 o x e E F R Q U E 4 U F Q y a H I 2 K 1 A r Z l B u c T h 3 M E d C O G Z q O D J i T j h Q S 3 l n b 2 V I a D V h a G J u T m 1 q V 0 R t N X N i c G s 2 Z H F y a W 1 J e U l p c 0 c v Z l B z e W V Q Y n Z V d j R k Y n Q y N G h K Q 1 J F W l h s b D F Z L 1 E w R k I w N m R J R m d 3 Y 1 B W Z 3 J B N V B i c z J Z U G 8 2 R 2 d j T 1 h K R T V Y e U h E a D F D V U Z B U W 5 K e W N Z R 0 5 q b z d T d X N 1 N H Z K Z F h X K z J s Z H h 3 Q 0 1 p S 2 l X e V J B O X d l M 2 t J T n o r S n d q U F J V L 0 w z a 0 h I R l I r S X R h b z R P e n R Y Z U Y r Q l F G Q 3 U v Z V B q N D Z H b n B 3 Z D d l M 3 V 0 M 2 5 p K 0 N s d G J X d 3 d k T 2 h R b l R w e k F q a D A 3 O F B i Y m I 2 d T h x W l R K W k 5 p e V p R d G t N a G 1 H R E J t a W R t e X c x N U d 4 Z 1 R s N k 5 C d U 5 3 Q W U v W U V E T H o y R m 1 X T C 9 z b m F y W m t D R k R Z R 2 x w a V Z 1 M 2 J x b G R y K z V 0 L 1 c r L y 9 h Y V l Q V X d U a 1 V n R V B U M D l 0 U T h p O H J H R j F L M H J 5 Y z N O V G V V d G R I R m x 2 Z j B 1 Y W R p d 1 l X a l V x Q k d 1 W E x t a W R u M X Q 2 S T V W V j B t b D B r b 2 J q U H Z x M W F 2 W X U z Z X Z 4 d l h 5 Q n p G d H R 3 T 0 F Q b j M 2 W U 9 U S W t V c n J T d z d r M 2 F O S E Q 3 a T V 1 Z U h r e V p N N G N l S U V S b 3 d Z b 1 F n Z z V O Y 2 8 2 N X l 5 b X E 1 e m l Z b U p L b U 4 4 W G I x N k Z W Z X Z Y b F Z h T m 1 u U 3 B G Y 0 t 3 Q z V k d W 9 S S G p 4 N W g w S 0 J C a W 0 1 e X c 0 W U 5 3 L z c 5 K 3 h F U 0 V x S j J X S V h T a U 1 W a S t Q d j d R e W d V b 2 0 v Z n Z o Q U t o W m c z Y n g 0 V 0 w x N E 1 k M 2 Q z c k Z 1 M 0 R p W W 1 K b 2 9 R V l I 3 R z l P M 2 J G N G F H a H J D e n M 2 d n d a e W 1 1 U T R j T 2 N I Q n d 3 T 3 p a c z l H e F k w Z W x k Y y t m U D R l S G h 3 Z k V Z a k U 4 U E R 3 V W 9 V O X d j R E I 4 Z l g z e D A w O C 9 L W U k 2 d W F T a 0 p K a V p t V 0 h F a U J H S 0 d T N 2 w z U T d G W W p H R V F t R 3 A x N H U x d F R W R 2 p C a U J w S 1 F r V 0 Z 0 Y k s 0 N W Z X Z l Z E U G x p O H V n Q T R M U z B O M T Y 1 Z H c 2 a F J v O V N H Y l d Q R 2 p N S F p z M m R 4 N 0 5 n e F R K c z J U V 2 x k W m Q x Z j V H c j c v Y l N 1 W X d C R 1 J G U U x p Q X F 6 Y 1 N j b E d M Z i 9 D Y 0 x q c k w 5 c X V q a T F 5 c X V N e j F F Y m J k K y t I V G R 2 M 3 N R b m 4 z e U N T W k 1 t V m Z u N V B 2 b m t F d 1 F G Q l N F c E t R b U h E a D F T b W V y Y j M 5 O G Z N V E V 4 T U R V M X h X Z W Z m V m J s N W F s T 0 h l M 2 V 3 L 2 0 0 Y m J q M X o z b j B i U F p 4 V F J k S G h h Y X d j Z H k 0 Y 1 J n M 2 J o e l M w O U 1 W R H k w M 2 J 0 e U F 1 N 3 M 3 M X E 5 Z m p 5 N W R 1 a W k y L 2 Z q a m o y R m l Z c U s w L z R z W E w v R G l 4 U X V z V 0 x G Q z Q 3 b E x X e W N u b n l F d k l 5 T k Q 3 W H I 1 d z d H R m h V V 1 p 4 d 0 t n T k N p e k 9 y V 2 h P M V p k b F o r Z l g r b U J m T W x X c k l j T 0 h W T D d n S 2 J O Z G p Z M k 5 1 a l F v V U 9 a N S 9 6 O D g 4 O X g 3 Z G 8 x b k R 0 M 0 R t N X V i b 2 9 1 Y V B M U H h q c W 5 y S 2 J y b k x P e n M r T H Z Q e l k y R m p O b n p z U 2 F O V 3 Z 3 M W x 0 d k F T Z 0 t t b H h k W F Y 4 c F R N a k 5 6 Y 1 d P S F R 1 Z 3 I 2 K 3 Z O S m J i c U Z H a m N Q e j R j V 3 p k d W h Y T 3 p z N 2 x l d E Y y O X V 4 W n B L Z W 5 Z O U N n U V l v Q j V a M m R u Z U h 1 N 2 8 2 V k s x Z m l o e D k r d 0 k 4 L y 9 v a V h M M T h D K 0 R j Q U 1 6 W T J y d F N 1 Y W M y Y k 4 4 Z k 9 u V H R W d m l j V k Z o Y m l o e D k r U U Z w Y U d y N z c 3 a n V s Y 0 V 3 c W x T S S t Q a D V i d G 1 6 Q i 9 Q b n p s Z l l y c X p 0 a n l l Q 2 9 O T j k r K z Y y a V c y Z G w x W S 9 T W m d v O W Z m b z B a R E t a e G 0 2 Q 0 R n N E 8 2 T m 1 6 S n d J Q 0 F q Q n g 0 a 1 N s d i s v S 3 V y L 0 k x Z m I 3 Y V Y z S E F J e U l x Q V k 5 Z T V t S X E w b k h j Q 3 Y 1 U E N U U 3 d w b 3 V U c T B o Z j h z T l Z P N F U 0 U 1 Z w T S s x N n Z Y c j F s R 1 p k M U d Z Z k 1 6 T X p 0 W U 8 5 Q X N D a l I 0 O E F h S D R R c T J 5 V 2 x w Y V l P b l V x T m 0 3 Y 2 l G O S 8 v U l Z 2 d m Z X V z R z d H d R a 0 l D d G 0 v Z k R n Q 1 l P S E Z p c V M w U F h r Z W 1 o d l h 4 a H Z W Y i t E c 2 p z b F l H W U t W W n Y z N D l J a U 1 q N G V Q a m c v c j E 2 e X U 2 T n B T O G J v N G V Q Y X F 5 Y j N w N k 9 y c D A 2 W U x G a X h l c n J O d T d k e S 8 4 L 2 Y z V k R z W U x B Q j k 5 O U p I V 1 p a U 1 B t Z E s 0 Y 1 d P d D l 5 b E 5 U W G Z I c X N 1 e X N y S 3 F 2 S 1 Z 0 Z F R B e E 1 j R 3 F W Y X Z R c U Z F a j Z P b n B x Y l R B S 1 E z c m 5 L c n F y S F B 5 Z n h 1 T G Z 6 Y j V a Q V d 2 R W l a c z N y d 1 p h V 2 x w R 0 R O b W p O S 3 h 6 Y 3 p N T U h u e V p H e l p z Z 1 Z y M X F 6 Q m l o V X J 0 S H J o b H B P V E J l M G c y U U F B S U F C S l J F R l V n N z E 3 O T h M Q X d F Q m w x c 0 U r Z m Z y Z z g 4 O C 9 S M 0 p 5 T X Z U M T l S V U J X U E h a L 3 l w Y n l U S k x w V k t z V 3 J V S 3 N i R 3 h t R G h 4 b 2 t y T G 5 3 R U R C d U R T c F V z S U N n c E N y M T Y 5 b E N h O U t S b W U r U H Y 3 d z l Q V E U 0 c 1 d M V U s v Z n Y x V X p u M z M 3 b D N N b V R N S F R r N U 9 X T D k r d m N i Z l g x W F h q L 3 o 4 Z k p 3 N m R R b 3 V M a T V L Q T h l W E 5 H Y k 1 H S V N G a G V I a 3 l a T 0 s 0 U 2 J L U T l 2 N 2 k 2 N 2 N U M 1 V W Q X p B a W 9 t b 2 5 R O E x 6 M j d p Y W V C V D N u M F d V d l h r Z F Z E d 0 F L e j U 3 V W x V U U N B U m 8 y c l N w M m 5 X Y W 1 2 c k x 1 e k N X W n g r Z z Z J d X o v T T E r V 2 J N U W x m e G l Y V k x q e G 8 y M W 5 q Y m M x Z F V W V j Y 1 Y 3 d Y L y 8 r M S t z W E x r U 1 c 3 W n N n Y U d o S V p Z d V h Z c j g v S H c 0 T 3 p 1 W D Z 5 S H N k Z E t z Z m t l R U p o e U N W Q 2 F H b n V E M S t k b 3 p j d V J J W E w 1 O E d R c 1 h M c 1 R h d F d z U k d o c U s 1 c z J i b H p s O X Z W Z 3 N S b k p 5 T X J w M D Z h S j J X M 2 x Y a m J L T 2 9 3 M z U y S G R 2 d m x r N U 0 y M 1 d k S G V z d W l 3 N U 9 S a 0 5 H e m F z N l d K V W l 1 Y k 4 v N T M w S W k 4 d k Q 0 Q j J B U m p y b l B y M T V a V 1 l t S W o 4 L 1 B 4 e X o 5 d 1 l G a F l H Y T J 0 c n B R Q k R Q a E Z C U l F P a 1 k 4 Z U 9 J U 2 d v Q 0 U y Y k 5 s W G I 0 d H J O e l E z Q n d j R z R k d T B h d G 0 3 Z H F u Y m c 5 N U x X c l Z 1 S H J L d 3 N q Q n M z V G 0 w U S t m S E g v N z V z e W M z T k J R Q 2 x n Z k d y a 2 t 3 b X c w O C 8 v W V N 3 c 0 R B T U d q U k l Z e X Z 6 b V R O b j R 2 Y n Q y L 2 o 1 N T U v U m 9 V T U h 0 U y s v S G o 1 O G l H M 2 J 0 c 0 h h M m h w Q 2 9 S Q j V l W G x L Z n c 5 e G N Y R l l 2 S G d 4 N n R X c m g v b n o 1 M n N N d j Z x a m Z 2 a j c r e U 1 y S 3 d 1 a l I 0 O H V k V H N u S n l l M G F 0 V U t K M D Z j d 0 p n e F k 3 V H V T b H l j T n Z j W F h i c W Y 2 c U x Y N T V z Z 0 V k R n J U a W 9 U N D Y v V U V J U S 9 P b 3 J r R j N F M V h S e X R t Q n Z a b 0 w 2 e E h T e U 5 H O E x F d 0 F K R 0 J t W X d O a k N E c 1 l F N W p B e k 1 v S z h u a E w 1 Q U g z c D Z C d E F U N k 9 Q Z 3 p m b G x I M V F M T 1 R r N U F J c k N y N m 9 P d 0 V 4 T l R i R j c 5 M j Y x N n p T M T l q S T N O e S 8 z U G d E d z E x O U Y z V n Z 0 N 0 9 6 S 2 Z J T 2 Z r c E p T N n Z y e X Z o R 2 Z Q M z g r d n Z y c U s 2 U 2 1 w b U x C Z 2 d V d 0 5 U W E Z r e W R Q M E t S S k U z a D R l S 2 d N N E s 4 c k h D e m J v M U N T a H l m W j k r Q m c 2 V l R U e G R G Y X E x Y X R z S G p 4 W W l 4 Y n R n e F R w a 3 h C W m 1 h b X h 0 b E 5 p N 3 Q z N 3 g 3 R V l y R 2 l L M V Z W R V l 2 R n V I a n h J b H E z Y m c x c m E r d E t P V 1 p O Z D h l c X E 3 S 3 l z d k Q 0 O F d N T U h 6 N j h w b 3 R T N m V U L 2 x t Z 1 R v T E R P d l R x W l R J Y V p N M m V p Y 2 V Q R z h Q S H g w W H E v a H c 4 Z j R 0 c T F h e G 9 E a k 9 J Q m t y W V R 4 U G o 3 K y t P W F g z N k J p W W t K b G k 1 Z H F q W U V G U W d F V 0 x S b 0 V h W l B u N D Q v L 3 Z n R C t m b j V t R F Z y b H N i d k h i d D I 3 Y 0 x W c T F m U n F s V X J y W V l 3 a 0 0 4 Q 1 h S M n R n Z V R q Z V o 0 L 2 Z 4 N T k r d l R C M 0 x s e k 5 Z W l N 0 c m E y b U R 4 N U 1 y e T l 2 Y k Y x N j F Z c 1 d y U k l a U n N y S 3 l 0 T W 5 U b 1 Z v Y U d o V 0 w 1 O E 9 m V D E 5 Z E d w V X l k M D c 5 N G R Z c k V Z K y 9 i d G c 1 b V p H Z G F 1 W F F 0 Y l c x d U 4 1 Y X J x K 2 l F V 2 k z S H M y R E c 4 O G N Z Y l p V N G V B U U F q U m 9 6 Q W h n M G J j T 1 h L b F Z m d W p x c n U v c U x M O T F O Z H d R Q 0 1 p S 2 l L N V l 0 e k V m b j B O Q 0 t T a m l F N 1 Q v T U 1 o V F h C d 3 F n Q m J F e W I v a S 9 r c 2 t O O W s 2 T C 9 X e G 8 z a E t W U l E r a n J s Z i 9 0 V 0 d X U W Y y b V V E M W F y S y t T e l J q V n E x S 2 p N Y l N 0 a k Z z a m k 2 d F d y a H g 5 L y 9 C R 3 p a O D l X Z E R V e E 5 U W E Y 4 d V h M Z G J x c G Z w T j Z i U 0 F R Q 1 B E M E 5 R d k F n S 0 p C Z H d j T 0 h J Z 3 p a O D R B S 0 h x U V N F a E l n S 0 9 q b z h a O T V O Z V l O Z z h D c i t L U F A v N U F X b G 9 h S m s 2 Y 1 d H b k h y R T N k c 2 V x U 3 d N Q k F 5 R 1 F 5 O U 9 q U m 8 x S 1 B L e D h m U j A 3 Z W 5 h M G k v U H o 4 N E 9 m b l Y r N z k 0 d U t L W G p a c C s y O E o 2 N X l 5 O H R h N W h J U U V 2 S H o 1 R X I x N j l k S j Z I N U Z J a E R W c j F z R E l 5 R W d s Q U V 0 T 1 R n W l F G T W F v S X g r R X Z E a U p S S U x k d T N m a j Z O R 2 p N R F E w e E x K b H k 1 U m E 3 W l J r Y T J 1 T G x T d F h Z d j c 4 K 1 R o N z l p e m k 0 K 1 B 4 L 2 Z m Z k s v M m R 5 M l F 5 N 0 5 t e k I w Z U 9 I S U c x d F R X V 0 x s M W E 1 c 3 M 1 a V V T Q z g r Z l B B e W l h V 2 J F c S 9 m U F B Q L 0 R 5 O H N M M T Y 5 Y 1 Z z e m h H U m t a Q 0 p C S k J K Q k x o L z l t N z c 3 Q W 1 y L 1 l Q N E 4 4 b j d D M 0 l I b 2 9 p d U p I a U Z r Z V Z x c l d 1 b j Z O M T l M V j J X V n Y z N j J 2 Z D Q z W F d M Y U R G T 3 V y c l Z 0 e G F x U k 1 I a W x 1 a F Z r V k J F Q W N J S W t P U k V V Y n k r N E 9 M M U V p Q U J C T G 0 5 M 0 5 k W E p k N W N z N T U 3 c V J K b X V m T 0 9 m Z k p 5 T W l R L 1 R z O V B S M l p t W m x J U z h 2 Z l d m e k N o U X Z 3 O X Z Z d T l Q N D N O e m R I d j M 3 O T B L O W Z Q N l N t c H V M T W 1 U U F l 0 b T B i Y n Q r K 0 x X d l R z V 0 5 I c E t X b F F T S 1 J G U G t q b X F i Z k g x c G F X a G c v Z m 5 5 a E h 3 V 2 x V c W 5 D O W w y N 2 R v V z V 1 V G 5 h d E d r a k 8 2 Y k 9 6 N W V x O E h s Y T B 6 R U J S a 1 N r S V R s N V l s e C 9 m Z 2 l Y b i s 2 Q k 9 E Z T l v c 0 9 C a V Y 1 d D J K c z B o S j J w R y t 4 T j N X Q n Y 0 Z 1 l q W G N W Z k t p d m F p e G N 2 Q U V C d E 9 5 V l Z C c m 0 1 d W J o e T V R b 0 E 0 T z d k d T R p T 2 p r Y j k r d l h M U F F a V F U x U F p y N V l p a 1 F n e E 1 U S E Z Y a H h V Z G J w Y U J q R F R 0 M E Z 5 U m 1 4 R m g 2 S 1 N C d z h l N E g v L y t 4 L 0 N 3 c 0 x R c k Z r e k 9 E c z c 0 O F N K R T d o M D Z S S W F O b X d J T H k 4 d k 5 H d l d E Q z R 1 T H J M W k V X L 2 Z 2 c 1 d w V T Z m U X F G R 2 p Z d X V n R k N p N F F D a V l K U k F l S G c 2 Z z V C M 2 1 J a U 1 q O G I v L y 9 R O E 9 E Z z d v M m J O b l d S N m 0 z U E l y W l p k a k Z l e F V w c T V a T U R W W l N r b 0 s 5 d X p a Q T J k b j V 6 T H R o c X R J N z k 2 O W x X c W 5 U R j N G c G s y Y k Z y c W c v U D M z M y t W d T c 5 K y 9 I N G 1 K a W J D e n M 0 T 0 p p U W t T R X h N U k V C Q U F i V z F 0 c F h Z U T V I d X V N R l h m Y y 9 m d j N 3 Y 0 F w U k 5 n Y V d s c G 1 E d D N M c D Q 4 Z V l L S k V 5 Z m k 4 Z V B I T 0 h u e U p N e k 1 6 Q 0 N W U 2 h F W U d B Z 0 R B d 1 B a a 3 M r M H R E U U V C d 2 Z E M k 5 n W U 9 q b z Z 1 S G 5 6 S m 9 C L 0 V o Q X h N V E Z Z d l h v M X d z U E R Z V 3 h z a k h u e j V z b H R Z R k N V a G c w Y l l 2 b n k 1 W m c 3 Z H k 0 a U l 5 U H h 3 d z g v W U 1 L R U N l a l R w d y 9 l d k h t R D F h d F g 0 O H F W S z d D d 3 N N Q 3 l a Y 3 N L Z l R k N S 9 2 d z V W c X h Z Q V F z T E N 4 Z 1 l H R U F R Q k R 4 N D h B Q 3 h z Y k Z 3 Y z N N c j B 3 N l d 5 d k R 4 O F p F b H B w N D l l N F l w V T Z Z b 2 J D Y 1 N p V 0 J v Y U F o a l k y T V l H U m 1 o U l l z V y t Q d n Z 2 K 0 h u N X d k M 2 Q z Z T V t W F k 1 T 1 R s N C t 2 U X B 3 c 1 B E R V J v Y W l w c z N i M E l z R n F O U m 8 w Y m 8 x S 2 t U N 3 R 5 N W d 3 c 1 h M a U F v S 0 F q R 3 h z W m 8 z Y m 8 x M n J W c m h 6 W n Q y c 2 g r V k N 1 U D k 0 Y 2 d D T 2 p R b 1 F P Q S 9 N M G p k S F Y x b 2 E r d m p 4 c z N i Z 0 F v U F B 0 V F Y x Z F h M d m t G c U 8 v e n B h c D h u d F o w V E l B U k V h b V p S S n F I c 0 p l b m N D R j Z L O U x F U 1 J V U 2 c 2 N l d B Z X J X Y 2 9 l O W F j U D h Q e E 5 Y R 0 9 2 V n J w Q l l T c U 5 n c V d C e H Y 3 c F h O Z W Z Q b j V j b G 5 x U l N L W H g 4 Z k x C b X p S c U 5 G d m t 2 a 0 p P V G d 3 T U h E b U Q 3 O X U z S X p j M k Z s W l V W Q k V I Q X E x Z X Z z R 2 p S S W d R S E I r U D c 3 N z l Y V z J I b H l z Y k N 3 Q j V K R 1 M 4 c U 9 n e W x u R D U 5 R 3 N l T 0 h j T 2 p S N D l n Y U d p S T c 3 L y 9 I b 0 1 I R D R h V 2 x o W U d E U n F F b z B l U D R 1 e l p z N 0 l s d U l J Z 3 d N e k 1 E Q j R l S H J D e X N r S k d S Z 1 l H R G h 5 b z F M b k V Z a k g 2 O S s 4 U E h S M G R h R 2 x w e W V y V k Z M Y 2 J W b D V l S H B Z d l g 0 N j h 2 R H h N b l R x M X p F d V U z O T k x V E 5 u b F d O O S s r e T I 4 d m I w e G Z m c j B N c D J i Z 0 1 U R V J H U m 1 a b U w 4 K 1 B G c T M z R j M w N l p O Y 3 J j R E F 3 T V Z i Z z d 5 N F h M e V A v N z R v O U J z R E R j M 0 5 3 d 2 R P b F R 1 M k l j W H F H S 3 h 1 R k E v U F Q w O W p C c z N y c 2 d a U k F E Z m M r c D h 6 O T I 3 Z H c v M j l 2 W k t i L 0 t 5 Z H U x Y T N M d D N E M E 9 I R G t X Z l B u M X c 3 d H c 1 Y k 5 1 M l R Y Y S 9 x Y W t w c G t 5 W k l r d k 0 2 T 2 5 w d 2 R m W F Y y N T J q N k d o b 1 N 3 c G 1 K R 1 J n Y 2 V Q S D h Q T n p R M H p a O D R z c 2 x h b k l t N X V i d k Q z O T h l c V Z h d n c 2 d F V y M m Z L N E p V d V c 0 T T Z k T z Z o W H J 4 N F d M b H l v O E l j N W E y d H J Q S D c 4 V 0 c 1 R 2 1 y N i t Q a n A z N 2 9 5 e F k 4 Z H F m R G Z y b 1 V P S F F r Z E h C d z R P R H J D d 3 N J Q 1 p t U m x N V E V 4 Z 1 l t S U N Z M k 5 q V 2 N K T F V T M H l m M z k v S E R 0 M k R H R m h Z V 2 p W c W h Y b X p w M k x 1 T G c 0 d k h y M V N q Y k x 5 T k h S R V g z N j l F R z N i d D F r d G Q y K y t P S U x 2 S D M 3 R m l F a E l i a D Q 4 U 0 t D Z z R O e C 9 2 e D U 2 T 2 5 w W W Z 2 M j d i Q 3 d z R U J B U U l E R z N 4 L 3 Y y N 3 A x c T J 6 M k p w R C 9 Y b F Z t N X B t N l B s K 3 F 5 d W R w V G N j R U d C R 1 I y a 2 p 4 S 1 B F S 3 p r W n R 4 d X Y w W i t W K 2 R p c 2 p a N 2 p X Y m d O W H k 3 W n d N b X N H T F Z I V i 9 J a l B 6 Y z N G K 2 Z Q b k F V Q 3 B Y M j Z y Z 3 F 5 c 0 x O b V h x U U V E Q m l B M E 5 C V G g 0 Z U Z Z d T N Z d E p r N m N x T E V 2 e H h L S k J L Z F B u O G I y N 2 R 1 U m 1 K a S 8 v T F p q e D Q 2 W V B I a 3 l C R U h B b W p W c k V C d 2 N q T 0 R n W U l T R W h N R G I y e H R E a H c 2 R m s 1 T 1 R S d U t w S 0 9 Z R z l v a E t 2 b F h S W V J S S l M w c 0 x P a m 8 2 R U F R Q j V 1 Y m 1 l U F B t R G I 3 K y t t d j A 3 O T l m Y m 5 t c W 8 2 T W p 4 b z R k a X g 5 L y 9 C S G g 0 Z U V J Q 3 d 0 R F Z G U V V Y c j k r T G F 0 V j l Q T G x T N F c 3 Z F J Y d z l Q U 1 V M U l h S M T l m S H N H S E R r S k t T Z 3 J 5 O F B H a H B h Y 0 h E d 3 d Q d D I 3 Z V g 2 M k 5 n W U l E a H c 0 Z W p m d j M 2 M E 5 M U 3 d p K y 8 v S U t v c U N n M G F k S k U 0 V G 5 h d D I 5 Z j d F d 1 J G e G N Y V 1 l K Q j N V d D l T V F Z 1 Y m 0 3 W X N H R 0 R X d C 9 6 e n M 3 T y t Q a m p q d 3 Y 5 Z 0 9 I a D R Z S F U x T l J D N 1 Q 0 O G Q 0 c 1 d M V 1 R M N E l I O E J J U 2 l a Z U 1 G T l l n S 0 R C d z R F Q j A 3 Z G 9 S W U x F W n V i a T Y w d G J Y a D V P U 2 s 4 S 0 t m N 3 p u T n V I L y 9 2 d H l 1 Z 2 l V W k 8 z W X N X c l Z x S m R 1 c H N G d T N i d k R 5 O G t K b V p p W W t F Z 2 x x M W F v b H Q 3 U k 9 W M W N Y d i 9 6 e U M 4 U m l N Y V J T S 1 h S M G R O Q z R j V 0 9 Z b U p n Q U F K b z B h U U p m W D E r N H V M a V V x c T Z s a F l V R k Z p O W V q S X l N R E 5 u c l p 2 T G t 5 V G g r L 0 R o R 2 p C a F J a T z F O U F Q w O S 9 Q b m 5 u N U J L c G J L b G F p V n R 2 S 0 N u c H l m M y t s W E V 6 T X h N O X N O W m N U d z h Q R X I 5 Z l d u a 3 l K S D Q 5 T k 5 Q W l R Q U 0 h S M G R v Y S t 2 a j Q 4 L y 9 o Z 0 5 H a l J B a 3 l a T l l H b H B x Y k N 2 c W F r c G V 2 W H F o V j Y 5 Z X V I T m 1 6 Z T R k T 2 t T Y 2 5 K e V p L L 0 Z m d j M 2 S V M 0 d V R 1 M 3 Z E d 0 J 3 Y 2 5 J c V Z M e S 9 Z O G V P e U 0 z T m h W U X F o Y j Y r U G p w M D Z J Q k d q U m 9 W K y 9 q V i t m b F N G V D V Q Q 1 J D a 1 J T M l F K U 0 l p c F Q x T H Z Z Z X p q e m Z p K 1 p 2 N z V Y W k 9 I U z E 5 M U x k b 0 N k Z m F i Z E N n Z G h 1 W T Z W Z j h q a l B 6 Z z d 3 e H p 6 d W 9 U R 0 9 j U G 4 w Y U s x Y X N n T D Y r U H Z i d D J 3 Y 0 R B d 0 0 x U l Z k W T k r N 2 R Z V 1 J r a E Q x N z l p a T h 2 M S s v Z m p B M U 5 j W E J n d 2 Z s K 2 5 4 N F R O R 1 k 3 L z h 5 d D J Y T E Z 1 e l p z d 2 U 2 d X J y W X R t M G J V b E p T T U d u U 0 p H U m 5 a N k 5 6 N T g 2 W U 9 I R W l U R T F O a 1 p p W U t O d W F 1 e X d Y S 1 N r c E t m a n p 6 e j h S R 0 J n b 1 M z e l o y d H B p M U t o U j Z O e T V z M X p i a 0 p B U W J O c T B D Y k d 4 L 3 l 3 U m J O e T R N Y n A z N z Q 3 T 2 5 U d X J a Z W N 5 U U Q y d m p k S U t l U n F B b 0 t o T m 1 Q W H h p U X F y Y T B k R V J F U k V t a V d V O E t 0 e T F a d 2 V R R V J V U 1 N T b V A w W F E 0 O D E 0 O V B w S 3 V a e F B U O X N J e l d 5 N m 9 x b D F G O V N w M W J 6 Y V h j d 2 5 K a W J p d D k 5 K 0 F 3 R D A 3 O T l m b z h t d k F 1 b n A 2 Z W p Y c j U 5 S 2 Z k N i t m Y X Q w b l l W T G x 5 N W g 3 O T Y 5 Q V B L W E R G a G F X c 0 x T M G h L e l o 4 L 0 d 3 b 1 V M R V J 3 Y 2 p O d T N i N k 5 I a n g 1 e V c 5 d E x K Q k l J Z 2 x C b 2 R w a F V L a 1 Z P V G c 1 e W M z T 1 J r N U 1 E Y l c x d E d C a 1 p J U 0 1 q Q T F l d l h r V n d j R E J 1 M 0 x p Q j N O e G N B R U N 0 V 3 J Y d y t l Z W Z Z O E N B Q V F y c m F I a D V l Y U Z 0 M j d Z S U R B e k U v d j M 3 a 1 p D U W d Q R H d j T m t N T l Z k W F Y 3 U n M y U k t k T z N k R 2 d 3 W U 5 W S H F l S 2 d z T E F 6 d E l w V k t r W k w 2 R X B a R m 1 p e E V U R V J F U l V l W E V C Q m d S V V N u a 1 N z U U l m c k l U S V U 4 R E l K R n F k a W N X U V J E Z 1 l 0 R W F I b l k 5 M G R D c U E 3 U k Z p c W Z n V n d k Q l F V R k l T M H V E d G J X M W J D Y V V w Z 2 1 D V U d U d H E 3 a T R P S V h I U l N K U m t i V k Y z a T h v S E J Z V 2 h s O S s r U V Z T c V J S M T Y 5 Y V Z x e k h S d m 4 x N y t Q c j Z Z d F d x V l l p S 2 l p c F V v K 0 g 5 U X N l Q 0 l F Q W t F a 0 V x b F V J a W t j a T F t e j U 5 T 2 t 4 T V R E Q n Y z a n h a M G d z Q T d P M 3 Q 4 Z m 5 u b j Z O S G p 4 N U Z M d H N v b 0 s y d G p m N z k r N k 5 2 M z c 2 N G R P a 1 N E a D g r a l B 2 M z c w T X F s U 0 l p S W d M U G 5 6 O U h 0 M j d k a W g y a k 1 q T T N 5 Q y s r b T V U N W d n a 3 d J a U l p b 2 h x S 0 N U Q W l J a F U 5 U 2 I 2 R D R 3 O T l r S n l w M l Y z b H J J e W M 0 V 0 h m R S s 0 M j N s V 3 F n S D F a R E I 0 O E d M Z H Y z O F k z M z N 5 a n N H N k x K a G d h R 3 N v V j N Y M W Z V Y k 8 4 a k k y T k N 4 V W F W Z F F u T H k 4 U G V Y b D V N R E F 3 d 0 9 6 W n N 3 d l Z C S E Y x Z G N Y N j l l d H g 2 O V l 0 W E w 1 O E d a R 1 J r V W h K U 1 V G V 1 Z o W n l j b k t R a z V N R G l V U U N x V l N x Y 0 1 0 c l E w T k R k T 3 J V Q 1 R v N k 9 t a l J v Z 1 h 1 M 3 I w T E x 5 O H Z m U H J w c C 9 E M D l G U z V 0 c G h J S k V L W E x s M 1 F w V X N Y e E 1 i R z R 1 e l p z e m g z N 2 h 5 K y 8 v N z d L c j B o U V V F Q 3 J L c n R C R W x F U k V S R T Z z T U V H Q k d S a 2 p K e T N 1 Q j A 1 R y 8 0 N i t W c G p a M U R U O X N R T F d 4 N 3 d N T y t K K 3 h N W E F G b 2 R 1 Z W d 5 a 1 p i V 3 h 2 T G x 5 L 1 g r S T V K Q l Z 4 Z F h Z d E 5 0 T G 0 2 d X N v V l J D N 3 F X R k Z q d G 1 6 W k V p T k d q R U N U S m s y S 1 R D Q U p n b 0 R X c l Z 1 a m R l d l d S W T R w a 1 V o a 0 0 3 K 2 t V c W x z U n R q N 1 J Y N m 5 U N T h P T F M w d F d U S G d z b k p 3 Y 0 1 E S W t T T X h j d V J J d F l 4 W G t m U z B E V 0 d v W T F a b G R v S W t J a U l p S X Z W a k V Y d 2 l v a E p K Y 1 R m K 0 x F N U c r Q 0 1 6 N T Y x R 3 p t Q 3 N W e H Z 0 b k F h a G x V T W Y 2 R 2 t Y d n l 0 U V p W Y V J o Y z Z w Y 3 F 2 b z E 4 Y m 1 t M k 9 o c T I y S X J 6 N W F V V 0 V 4 R U J F U k V a S G 1 z Q W c r R V Z F W n B H V E c 0 Z m p E T l l o T 3 Z x T 1 I 4 V 3 N i T 3 N H c j d o Q z Q y M z V T N 1 F y Y U U x V W 1 0 U X h z R W Z j M m 9 x T E R J Q 0 l p S X F J S 3 d n U V l F W k Z D V X R 4 N G Z n U m 5 I b T l F c m l S Y j d h T T d t R F p H U i t l a G F H a n B W V z d M L 1 l o c U 1 u T U R P N F M v d W d 5 c F Z B S k J F S l h j Z 1 l p S W l J a X F G U 2 J B a U l n K 2 t K S H p C a 2 N m c k V E R T Y 2 d H F I N 3 R C N 2 R i b 1 d I Y 1 k 2 c H E 3 b z Z i V j l 5 S 3 F T T F g w Y l N H U j V p S k 5 u Q V J U Z m F 1 S 0 R v Z U l p S W l J e W h r V F l F U k U 3 N G x K K 1 F 1 S D d p O U d t a m h K c m V Q Y W 1 i a W l o K 3 V Q Y 0 R i M 1 V P d T R S S 1 N j V 2 d h M k F J R F V y S G d t d 0 l p S W l J a H F J Q 2 J B a U l n Q V N L U j V 1 U G h r T z R L Z j d B S 2 d 2 c j F C V F B X c z R O M 2 d P e l M z K 1 l S T E h Z a 3 F r T G 0 r S F F B Z 0 p m T W w 2 d F J x W H N I U k V C R V J F V k Y 1 W X d L T W l H c T h O M W t K T 0 h o d k 1 a N i 9 1 Y S s y T V h X M U R O R F J l V G p h M X h r R W J a R 2 U y c 1 l s b 3 R J e D A 3 Y 0 d J Q 0 E x S z Z H a V F 5 R W l J a U t p Q 3 N B R U d C S F Z h T 0 d 2 Z 2 5 F c 2 Z C V 3 l j d C t w W l R 4 Q k V L R 2 x m V z k 4 W E g 4 a 2 p I V E 4 x V E l t R V p X Z G x r Z 0 h w b n F X U 0 0 y T X I r a F F p S W l J a U t n Q 0 1 B R k d S R F d T U k p x T G t 4 S C t 1 U G 5 p c U 5 y R 2 R E Y j N 3 R 2 N O S j h E S 3 F L N 2 F 4 a V F p O W F s b F l J d l V y S m N W S F F Z U k V S R V J W U U F t d 0 l p b 3 h z b k 1 l W X Q 5 Z j g 5 S F R F c V l X c 2 J U M H p a R W p 3 W S 9 3 d F B o T T N C b l I 2 T E t 5 O X p B R G s 5 V D d s W j B H R V J F U k V S V U F a Z 0 F J N k l h S l R F O U J u d i t t b z J V V F B Y T U F u R 3 p i S W Z l a l N i Q l Z J K z d 5 a E Z W Z H J Y M G J Y R l h m Q l o 1 a 2 x 4 b 2 l m Z 1 Z p S W l J a U t n b T R i Y y 9 J c W 9 4 S W w 1 Z n c 4 R j d p N U d k b D F I b X N R e D F 6 T k N y N F R n M H M r a 0 t 6 d m 9 p c W h x c 2 p a M G h s V X J 3 T 3 V N W m J J e n J W M 1 E 0 U k V S R V J G U 0 9 t Q U F q b 2 h w Q W l w Q 2 4 r M 0 Q y O F N Z Q T B q S 1 A x c 3 l t S z N x N W p Z T 2 h i c T J 5 a D B a R T V h W W c 2 Z l h x M 1 J N b X d J a U l p S W h x R 0 N i Q W l L a G F 5 N V Z r N D Q v d z F i Z 2 J m N m J N W X h u c j F V Y W Z S c F B R M E x L R E d p S W p v d k p t W W V B Q W J a R X V F d D V G b 1 R t O E t 6 b 2 N J a U l p S W l w S F R J Q V J V Y l g x V H B 5 R X Z Y Z m 5 J Z l p 0 Z U p u S G N y R m 9 o U U Z O W j h D S X M 3 N k t w Y U 9 s a i t 5 O F R P a H F H V l I w S 0 Z T S l Z K Y l h o Q 0 N J W U d W V U Z 3 b n Z u b F I w S 0 V S R V J F U l V 6 c G d B S T Z K c U t U a 2 p G d H R E Z j h h Y n J J U X l q U 0 1 J Q X J y V y 9 4 W W Q 2 d z Z E S U x E V 1 Y w a 3 N E T 3 l S b U I 0 R E I 5 U E d G U j B L V l N L S j Z U R X d O N 0 N 2 N k R B Q T V D K 0 R m S n g 4 Q y 9 u T G 9 m b W V K a U l p S X F v c F J C V W R B Q k d S d X N X b l B j Y V c y e F B L b l B 3 e T F x d U 5 r W j Z y M G N s N U 9 K T m Z T b X B v N V l Y U X V K T V Z I U V p W T X F G e E o 5 S F F x b k l z S F h Z M G E 0 S j M 0 a V N r W n B i d D g 0 R 0 l p S W l J c W h Z b X d J a W 9 X b m 1 X K 2 p l M j N 2 a z M w c k 5 U e X p T T 2 k w V X I v T m h t S S t y V 2 N s Z F R a R F Z E a H p w Z k l D c n B K b U p T L 3 F y b 1 V L a V N p R W 4 1 Q z F G S n Q r Q l Y 5 N H V L R G d V Q T R H e n V B U U I 0 b W 5 x M 2 d p T W h J a U l p b 3 Z M R U J C Z 1 J W U n N S c j Y 5 a F I r a F V p S E 1 6 U 2 o y R 0 l B a m 8 1 d k l k d n Z S W X l u c G Z w Y U N u Y l l p K 2 p h Z m c w U D B s V E l J U l l s T C t 3 c U g 3 U z l D d j h Y K 2 d x M l Z Z M G V F Q U F H b 2 J P c 0 J Z M T R L d l R 5 S W l J c U l h a G p Y Q W l L a G E r R H M r Q 0 l j Z k x J V l V L a W 4 x R 0 V h N j V 2 a T g r V n p P K 2 l x a i t o Y W U r T D h t M D N E M H d U S z Q x R z Z O a i t 3 L 2 h a V 1 J j N l V v Z 2 s 2 Y W w 1 M l h p Y 1 Q w R 0 l U R 2 5 V U l U w a z B N Y U R J T j l T d z h L e n F z O X d o d 0 5 t L 0 J H V 0 J F U k V S R U 5 Z d 2 d s V X F s R l I w R U V W R l o z S G g r R 0 N j a T F w V n B E R 3 Z q Z W h q Z V l n b k 0 5 S z N W R k J X S m N 6 T n c 1 Z G s r U E V x O G d w V E 1 P R 1 R u W l Z a M F N G U U 9 k T F V N W U c 1 Z 2 o 0 W l d I Z E N o e m h m U T A 2 N G N N N y 9 l Z H p 2 M k 9 J N C 9 Y S U 5 K W H J 0 a H B t O V Q w Z U V R R V J F U m t S b 0 l K U l J 1 W m d L T W l L b 3 d L U z V F Y j h m R k o 5 d k x O R X F E M m 0 w d 3 V O b W N T b m 1 o V G t U c W x 5 W i t q Z F d Y a D Z L N z Z 3 L 2 9 V S 2 R 5 M U N Z a k l p S W l v c k l w S 1 F I R 0 d t Q k V W R V Z K Y 2 V i e H B q S W 5 2 M W 8 3 O X N l d 0 Z v d V k v Q 0 t x U V V 6 M E x P R n M z Z 0 w z N H M 5 W G R D a E V S R V J F V k U 2 W U F D T 2 l L d W x D O U R a Y 2 V S c F E 2 d j Z D S U t D W D J 6 a D g x b k F D U k l L V 0 d p T W p v c X F n d W E w M 1 h x W k Z J R G t q d H F K R E l T S W l J c U p 5 d 0 F R W U V W V T V s M k o y N C t L V E h h W H V y N n R s Z 0 d I d W k 5 R E d h W U F h b 3 l L a X F x U 0 p k U 2 V J Q k c z Y 1 N 6 a F g w Y U V R R V J F U l V U b G d B b 3 l J c X B T c n p 3 N 2 d Y T l R 2 c G U 1 d n F t Z U Z i M X Y 1 d 3 R X e W 5 S c W p J c U t x U m w v Y k J H N l d i W E U 3 T m h C N W t w e U t E b 2 V J a U l p S U 5 J d 0 p N Q 0 t x T W 0 2 K 0 9 J c l R r Z X R M M 2 Q v U 3 F B N i t i N z B P T n N Z d W F v e U t p S 3 F x a n M 3 R D h G Y W N p R H R 4 Z j F a M E t F U k V S R V N r W V V 5 Q U V W R 1 Z F Q n A z Q W 4 4 K z h p d D F m M X V U Q n Z q R 2 N 3 M U 0 5 Q 3 p W R 0 J V U l Z X V U 9 w b z N o Y X R r T 2 w y S j J J V m V T W G R I a E V C R V J F W k V H T V F G R 1 J K W G U z L 0 Z C T 0 J h K 3 F 0 V D l I Y z J h W U t U b k t o a n E x b E p q V k V S V U h Y U 3 Q v e l h T e E V t N E h Y d T h v a 0 1 o S W l J a U l n M W l B b 3 l J S 3 J V S H I 0 S n g r T U V 2 Q U t T b D Z 1 O X M 3 b 0 V S S H k y S H Z y Y X h l Z 0 1 q b 2 1 y Q n p z U V Z q Y X c 2 N H V L V D d Y a V Q 5 Y X F p d 3 l F a U l p S W l E V 0 V D a k l n c X J a a V V N Q n k 4 d H h o U 2 F l b V N Y N j Y x M i t K T G p 5 W F E x V E p R Y z J S R V Z K M T g 2 a l l H Q U x E L z c v b k l r K 1 J X Y 0 R S R V J F U k V w Q W x N Z 0 J G U n B a U 1 l I b 0 8 5 Z C t k Q 0 l p M 2 R 4 V 2 h q N j g 0 W T R y N E E y a U k 5 T l V k R 1 J O V 0 5 t Y j R O Q m p X Z G h k a T N q O H E w M F F Z U k V S R V J W V j V N Z 0 J G U n B a T W 1 U c 0 x P c 0 9 r U T U 2 Y V h x b j h M d X g 0 W T N H d z J 0 R V R h Y W 8 2 T W l L b 3 J s O X F 0 M G J Y K 1 N O e D R j U V J o T D A 5 V m R E a E V S R V J F c E d a T W d C R l J w W k t k b D R I Z G Y 4 M 0 U y N n p F V X Z Y M 3 N P d U o v b z J u U W l S b 3 F U a 3 l J c X J 1 T 2 p u L 0 N 3 M n R 2 S E Q w d 1 F y Y 2 Z I R z B v c 0 1 C Q U V S R l J l S E t s U 3 R s S H V m b X p a d U l q b z R 1 O F Z o U n V u Z n Z q d E 9 u V H h j N m 5 w a V l p S 2 x U c C t M R m l 4 Z X l Z d z h l U E 1 D T U d U T 1 F u V j I 2 b l R X e n N y S X d h d F F v Y k 5 1 M k R R Q V F G Q l N F N T g r Z m w y b 3 N V a z V K c F F Z a 0 V n a 3 V Y T G d B c 1 Z o Y 1 R o R X B S e U t S S U N n b 1 N D M 3 Z F W F d R U 3 F Y W X U z Y 3 Z 6 c D Q 5 c T d I e E w x M j Z o T H k 4 U E p Y N n B h U 2 s 0 U H o 1 O D N q N z l x M 0 M r K y 9 j d V l Q N C t I a V Z 4 d H l 6 W n c v O C 9 m M F Z 2 b l p D U T B N e G N 1 U k l S R V Z G U V N 3 V 1 k v M z Y 5 V W h P V G x a c G Z D S W l U V 0 F D a k l n c U R Z a z B G L 3 Z 1 e m t k O D J 1 T l M 5 V z l z M 1 J s O U c v O E h n a U N v T 1 R J a X F n a 0 V R Y 0 R u e m V h a W 1 V M V g v U G 5 J R D B j Z U x D d j F U R l I x a 0 V x b F d M M T Z O W l l 2 W D E 3 a 2 h h d X l a c z Z j a V g z N z l w V j R U R l Z a V 1 Z r S U R R M U Z S a 2 F H N 0 Z o S 1 N n c H U z Y n F s O G t W N k F T M H R M Y 1 R F e E N B c E t R b G l z U m c 3 Z C s 3 R T J M R m p j Z k h p e F R M R l N v c W R Q S G t T N D h h T l E x W l d W c E Z 0 d 3 N Q R H N Y a n h Z d X p h d G F 0 T T U w c E x T O F B F a V J N e F p z d 1 l 1 Z G R N Y W V Y a z V H R E x s a T F Z d T N h d H l n b F h m M z k v Z E 8 v Z V h l V y 8 0 b H k 4 Z U J H L y 8 v N D d j b k p 5 e X Z L d 2 l u V G t 5 Q k V z V 0 x B Q W Z u N S t L d l Y 3 O H V R S m x p e F p n d G p Z M k V M M z N i a H h B O U 9 u V D B k T V R J e E t Z d 1 l H Q m l J N k 9 s c m h k e T Z 4 V 0 l 5 N H V E a G t a V 1 V o T l R V V l Y 2 O W V 4 V T g v L 1 l R S E R 4 N m 9 k Q T R p S W 5 Y a i t p Q W l x a V N r K 0 N O O E R h S 1 N i N V d x d D R 0 R k t 3 e H F P c E 1 6 d j R p b 1 R M U k U y a G p Z Z E N h c 2 p l d m h R d l J X U k N m Z l F a Z D Z J K 0 J o O T Z u Y W w x V 2 5 w N m N q S k N T a z J E W n V i b T Z J a U l q Q X V u W H I w S 3 B W c T J M Y j l 1 a l J R N T N o R l d 2 c T F L a 0 F J S n N S d E h i d F d o Z 1 k 1 R z g 0 O H V i T k d 3 R E F u R G x 6 S U J M b C 8 5 Y n E 0 Z U d C N G N P S E t 6 V z J q b z R P Q k V G Q V h s N G U 5 U F Q w N E 9 Q a m d 6 b H o 1 b U R 4 N H N Y S X k 4 d E R 0 M j d k M V A x d 2 F q U n p j M 0 5 F U k V U Q X g 4 Y 0 g w N m R Q V j l p b W F k T 2 0 4 U E x 5 d 2 9 F R E I v Q i 8 v L 2 Q v c 0 x D d 0 t O V z V m d j M x V j F r U z V Q R G h 3 L 2 p 5 e X k 5 T D d C T V V G R l R z L 2 M y Y U 5 j T z V j K 2 V 3 Z n Y x N k 5 H d l d y T W g y U m t a R 2 F O Z X V Y Y U h q U l Q z b U Q 1 M D l l e G E z Y m h Y O U h T V W 5 K d 2 R i d D I 2 R m p v N E 9 S Q 0 p S a V h H L 1 Q w Z E h C N T A 3 Z H k 2 M l R V S k N B c l p z M l F J O V B U M m w z M H N s U 1 V 0 T G c 0 K 1 B E N l J T S 2 V i T W 1 W U G 9 m a j g v U H p S d T N M a l E 4 W W N Q S H l J a E l h S E k v M z R G N z N 1 S l J B S W J H e H Y 0 K 2 Z s a H h v d 1 p X T H A w S 2 J a c z J R S n R i V j Z D R W x I R j R L Y 1 B F V l V L R j U v c 1 F O a k x r N l h x N j J U V 0 R F U G M 1 M E 5 M c E t Q b X F J a W 9 K a E l F Q V o y Y 2 g 2 T k I 3 Z G I 0 O D V F Z m p q O W N n K 0 N Z b l d o d T Q 0 M m 1 O b D F n Y T l 3 Q W d s R D J T Z l R K e W N s W X N X S 0 Z V b T N Q b n o r U D g r Z l B G O X V t U E J O Z 1 R r N U 9 B U E t U Z U E 4 Z V B J Q 0 5 q U T N N e k 1 3 Q T V G L 0 1 S M G R I d z l I U k V W c G E r V D l L M U s 1 Z F c 2 W H h k W F Y x a 1 p 1 Y n Z 3 b U t t W m t a b G k 5 Z m p w M D d k O E x M e T B 1 T m o 0 S U F v R z N i d H V q Z H V 6 Y 0 N B d 1 B o N m V t S j l 1 M 2 I 0 O G F O R z R Y Y T F h d F h E M F p H U m d n T k R W V T R q c m U z Z D d I b k N R d 0 1 S R k J R R U R w M T Z v U 1 V s Q l R z M k x F R D d 1 N 3 V h T j Y 4 Z W J I O W x p N W R x d F R q T 0 g 3 O E 9 J N G Z Q M T d r L 2 M 3 T 3 p n b 1 R Z Q 1 h G W G V E U m 8 w Z k Z K c 0 I y N 0 5 n a G 0 y R z F j d V Z L c G N Z c 1 l H c H F X b X d D V E N L U l l P W E t s Y 2 p L e X N M W X N X T m h Z M k 9 q M H Z o R m p i b D A 2 V k k 0 T 2 p w a T J i S m x z d U 8 1 d W J t W U 4 y O G V z c k 9 6 N G V q b 3 F M R H Z x V l A 1 Z F J K W H I x N k 4 x Y X R Y e T Q 2 Z k 9 Y T U d R U D V u U U 1 G W U F G Q 3 J W a T J z W E x r U 3 F h b X A w T k x T d 3 B z M 2 I y U 2 Z G M F J F N V l r S k 1 D S 3 F j R 0 V 2 V C t K Q z l M W l M 5 Y l U x Y V l B d l B a W k F S M H R m e l Z F U l V V M W 5 a K 0 t L N z F y N U l T c j V O c T Q 5 T z R p c n o v W W o 1 T 2 x l N k d q c H d k c W 9 Q a X d N N 2 F H d m J R e D l i V 0 4 4 W l A 4 c H p B M 3 N W U n J m e W N s S m R z R l l J Q z R 1 R H F 0 W H I 4 Y X d Z Y 1 B R c 2 1 Y T F F u M S s r K z A z T 0 R n N G 9 F K 2 Z Q a 1 V 1 O S 8 3 N z c 3 L 1 J z R 0 Z E N k 9 y c X F o U V B r T D k 4 M G N U R U J O c m E y a 2 h P V G t a N i t q O U x R S k 9 T a 2 1 T M X V N Y V B I d z h B Z V A 3 O E 9 Z S 0 N n d k R G R j E v Q X p j M E 5 B Q k F T R W 9 J Y k 4 y N W c 5 T 2 p S c 2 x s a E F F c G N Q d m F o Y y t m T z R k e T V j M 0 x I Q W d J Q 0 F B Q 2 J O b T J D c z d P e m F v O H R N d z U z N D g r V 1 d P K 3 F L a E l F Q W U 2 M m 4 2 a j h H a X p 3 d 3 c 4 L z R N Y U 5 H O W k 4 Z V R Q c z d P e U t U V G 9 w c W d V S E Z K O U l 1 b j M 3 T n R h d V h R d G J X M X Y 4 K z k v L 3 h y d D M 3 e k J t e k J q T W 5 6 O G Z Q a j Q r U l N a Y W d Q d 2 x t d S s 3 Z X Z V c U 1 q S X l p a n h m U W t J Q 3 d z T E M w S 0 5 I R D d u M 2 l D Y k x J O X k 1 Y 3 d j Q k F R S G 8 x c T B i W n N 5 W U F T R C 8 5 V D V n d 0 F D T U d U T 2 1 6 T 0 5 2 M m J J R l l X R m h h T m 1 5 S m Z y M z d 5 O D d M a G F M N G V 2 c m k 5 N j l l N k 5 w M D Z h R i t 2 b j Y r c 2 9 s Q l N k T W 1 D Q T c v d W V m Z i t M K y 9 m d l l z R 0 d E W E V K d H c 0 W U 5 l U F h x R l Z h c 1 d B R V R F N U 5 D W T Z h b H B T R W 9 L Q W h 0 M j d a V m 1 G R E 1 6 c z Z X T G R r T 0 R n N U d h R 2 d v W H I x N m h j V E V S T m 1 m U k N M Q m l S T W 5 a R F B G a U l q S 0 N 4 T m d S R l N o b n F i Z X h S L 2 h x M H R 1 c U V C d F F 5 Z j h 5 M k 1 a O U x T T j F C d 1 Z F V k V C Q V M 0 V 3 J l Q m k w U X F a T 1 d t S V R M c U 9 s M i t 6 a W R j c k F B Q W d B R W x F U V Z R a k V Q L 3 V N V j Y 4 Q 1 V k V z d q d U l j O U 5 o W V d o Z j Z 1 V E Q r e X d z T E p D U m t Z R U Z D e G J B e D h j S D l l c l Z r O T E z N 2 R v M U h E e D R z T m p r M T Q w Y k 5 6 Q n I x a X h N b l R w V j V Z U V R r S j l n d T M z N 0 5 u N y 8 v W G R z M 2 J v V k o w N m N r T j I z W m N z V 2 J O b X l C V U Q r Y k p 0 W H I x N 0 p q Z 0 9 R S m N m c T F L b U R M V n U y N F B Y c j F 3 Q U F H e H N i N k 9 y c T R v Y 2 Z m b E F x a H F T a 0 p C d z h l Q k N k T 2 5 W U 3 V Q d 0 t R S 2 1 X N E Q x T n Z W d n F I M X V x Q W p O O T Y x S y 9 C Z z B O R F R G e j V r e V l t N X Z E d 2 N H a F V H S l d r U k 1 u V H N E T 3 p n N G V I a D d G d H J 0 e j V 3 N 2 1 6 W n N I Z l g x O U x G a X d B Q 1 l t S m p B e E 1 j R 3 N X Y k 1 3 Z S 9 a c 1 R K M D Z G Y 3 V X T F p Q T k t 2 e F F 3 U 3 h D S U w 4 d T N 1 S E R o L 0 h n d 1 F N N E 9 E Z 2 9 U U H F z W D c 4 Z T E 2 N W R n N T J k S F Q 3 N j Z L T V N I M G R a d l h q e E F v c 1 h M N G F k b l I w b V R a b 2 t k M T l x Y W l v a U l p S 0 s 3 V z l w Y V Z u c z Z 6 a z R P Q m d C Q V F H d 3 N M R E E 5 T 2 5 U N W Q 3 N 1 c 3 Z H V 4 W m t 6 W j V D U m t h S H d 1 Z W p a c 3 l l Y U 5 X d U d t S m d Z N 0 4 y N 0 Y x O T k 5 U l h z N 2 U y e G U v Z H V Y T D k r S G Z Q b X p a T k x m b 1 d F a E 9 E Q W d R T V l Q W H A w a 1 R Q e m p o d z V n c 3 p N V E h 6 N z d i Z W 9 Y N y s r M 0 g w L y 9 m U V R I a i 8 r c D Q 1 c l F m S 3 R W c T F h c 0 x H e G d h d X J L e n A y N 0 F o Y l c x d E l K Q k l t d 0 l p b z N E R U J S a 1 F W N W 0 x V 0 l 2 Y j l Q U j h T c W V x R m t z M z B i Z k N W N X d v W T Z k Y l N R R 1 J F U k l V W j Z K a k E z Z l l U d U 5 0 K 2 9 0 W n h Q M X p h M k s x Y k 4 r e m J 0 d z k z N z k 2 V k Z h Y V d T Q 1 R 3 O S 9 l S G x a V V Z t a m R 2 T H R m S H p j M E 5 E Z z R P Q U F C U F Q w K 1 l t W m 5 o K 1 B I a k t p Z k F N a k 1 6 Y 2 V Y S 0 Z i a T R 1 T U R N e k F 5 V E o w L 0 c 1 T W 1 U Y 2 V M R U N h e G V 2 U m 8 v L y 9 5 e m J K b m x 2 W H Y z O E 8 5 L y 8 x d X B j U X Z x Q 0 g z K y t l Z E t 0 W S t M a T h Q Q m d 3 Z l J w R W t U R E I 0 O F d L W E h V Q n d Q d T A v a F l m Z X A y c 2 F y Y m o 2 c 2 5 4 V V Z G U V Z M U z B 1 R l M 5 V X l N a k t 3 W W N N R 0 9 E a z V Z Z T N h d F V X T 2 V m Y n N X Y X h h d F F x N n V y c F l 2 S G l 4 W E V L M 1 Z h d F d t R F p 0 R 3 B Z d V h Z c U p F e W R p e G 9 3 W m F O M j Z k Y k V 4 Q 2 9 L Q V d i T m 1 Z Z l R v M F Z p O G V E S F d y M T h 2 R j E 5 d 2 N E Q 3 V Y Y n V H U V l N R 0 t a M z h V c l o 0 d m t R a U t Y U X N J U 0 Z C V m c 5 d i 9 2 e j V j a k 1 l Q W V X V 0 x u L z k 5 Z G R G M X R L N m Y v O C t W c X h Z Q V I w Z E h j e W Z Q e C s x Y X Y z e m 5 l Z m h 3 N G M 0 Z V B B Z 0 x D d 3 N p b n d 2 T m 1 y V U N J M G F O Y 0 t k T z N l d 2 Q r O W V 0 R 3 J W Q 2 8 w Y k 4 w W j Z l a n J p N H V J d 2 Y v N T h o Z j A y Y k 5 p Q U R S c z J 5 R z R I Q m d a Q 1 Y x Y 1 h 5 Y 2 5 K T 0 h E Z 0 F K e W N u Q 0 F X a X h F Z U h p N X J Z M l p t a G c 0 Z E 9 z R F Q w e E 4 2 Z W 5 y W X N X T U h 2 d m 5 t R 3 d 3 Y U 5 B a D Z l b n J G U G d k R V J P V 0 Z D V E F p c W h D N W t t d 0 U v R D B Q R 2 R t c E t 2 Y z E w a l h I V j U 0 c l l L c G 5 w W U h J a U l q S z E 1 S W x T e F F l W D d k d W 5 j T G p 2 L 3 p 5 a T l 6 d G N l U E d 5 U k p n M n R y Y T h Q Y j J 4 c U Z E a H h B Z E h W M W 9 o a 1 p 4 T G x 5 N G d L e X N M U F R 1 M 1 Z 2 d S t N M m J O d 0 h r S n d x e X M 3 U G x s b F l X d H h R e E t p b 0 t Q L z c 0 b z l M b k w y Q m t s R C t y O S 8 z b G w 2 U V p w M C t m b G 0 x Y U F F Q 1 d w S l J L c F Z p e V p B b k V Z a k V X T E Z o U T Z I V z B m L z k r c E t l b l k 4 U 0 l F U X J I e m N u S n d Z W U 5 H M 0 Q w N k Z I V X F s V U x D e G N 1 U k t O R 2 p R R G s x N z d U M H R L Q 2 1 a a 1 p 1 b m J 0 Q 2 o w O V B T e F p z Z 1 N 6 W n M x Q 3 Y z N z k 4 T z I z M z h M U T B M R E l t Q z B z T E R C c D B p V G N 1 M 2 N Q K 3 Z y L 2 x E O U l U V T J G b j U 4 Z l B E d z h N R 3 J V S 0 t X Z m d 3 O W Y 3 N m 9 3 T k R T R X R i V T F m d n p 4 U j l T d F c 3 Z l E v Z D d l M 2 h n N m R H a X h Z N W l i b X l z O E h o R V J n W m t 6 W j B J c 0 Z t U E d q Q m 1 5 N X c v S T M z M T E r Z k x s Q U l B c F U 2 Y W 9 Y R S t y W D c 5 K z Z O S 2 x p O X p 1 c 2 t G Q l F k a T F h e G Z X c l Z z b m U v N V B u V G 9 s V z N Z T U F L R 2 h v Y 2 p N e k l T d X J x N X N P Z V g 3 a j d W Z 1 E 0 R z N i O T l p e D Q 0 Z E V J b E V U S D R S V W F Y Q 0 J C Z 1 J W U U F w Q W g v N k l P N 3 R J N V Y 3 Y W 9 2 M E 1 M e k Z Z b G d Z T 0 d n Z 0 x p S 2 l p d k h k Z D k v S l h T a m Z 2 M z h m c W F t c H N x T H Z Z c k V Z Z S 9 m d X h k Q 2 h R M l V Y b E p t W m 1 l a l h y M S t o c 1 h y M T Z v V k R o d z R o T U R C U V Z x d E x H W C 8 r K 1 N m T X p N e n c 4 Y 2 N m e T Q 2 S n h X S l o w Z k 9 0 V z d m S 2 x r M F Z V Q 1 h S Q U F C N W V T W F A r R F U x T l l X V 2 x o W l N V M V g v Z 1 l S V X M z L y 9 m d G t z U S t D Z k J K Z 2 d D R m l 5 W k F s b X o 1 N k 5 D U k 1 t W U 9 y V X F i S W k 3 W E Z 4 Y 2 R p L 2 Z 6 O W F 0 b X l K T m 0 z Y U Z C c n o 0 Y 0 9 I V 0 x s e U p a N C t m W X I 2 O W V 0 a i 9 2 e j V z T F c x b G Q w L 1 p N Z 1 F P R G s 1 e V p i T 2 R 1 a l F B Y j Y r d m x p d 1 l B R 0 9 I a j J L Q 3 h j d V l P a l F v Z m p z c z g 5 a 2 l a a T F h O W Z p M k x G a m h j N T E 0 T U N C U X N m Q 3 d z T H c 2 Y W V G W i 9 w d D I 3 W U 4 5 d m I v T E J G M W N u T E N S e D k 5 a E Y 2 O W V p b n p W Q 0 U 4 U E Z 6 d X V R S U F F e E 1 U K 1 B q N E Z O b k g x T l J V N V Z w M U F C Q V p H W W x w M D Z Z a E l 5 T U Q 0 O G V Q U j l l d V h l W H U 5 L 1 B 6 d y 9 Q b n p 6 R m 8 w S 0 F T W j g w c E l w V k t Z V 1 p t S n B j N E s w a k V P V G c 0 d 0 5 q W U d B Q U t K Z G E 4 d m I w a E N B S 2 F O M i t P M 2 J 0 M z Q v a n g 0 L 2 p 0 d D k 4 Q V F L N W V t S W 1 K Q 2 J T M H R K Q 2 N u S X p Y c j E 4 a k l T R k I 5 d m Z x M V N 2 R X g 4 Z m p 5 e S s v T E h i W F R p S W l U V 0 F D a k l q S z N j M F h 4 e E Q y O G x T c C t n N X N P Z 1 A y c G c z V k h C R V J V Z V Z 4 N 2 R v M U x G c T B D S F o y Z G 1 q Z n Z q M U V J a E g r K 3 V z d j d O c T F D N W N 1 W G N M c z J i T 0 x 2 Y W g y Z G 5 h R 3 E 2 c 3 J 6 c D g v a j U 5 K y t n b m E y a V Y v M 1 h 2 M D Z C R W V Q b n l J b 1 V P S H l u W n d B L 0 p y Q W p W b z B B Q m h Z V 0 g 0 N 0 x Q U H N I L y 9 m c X h a c z B h V 0 5 G a T R j S 0 Z z O X R t S G 5 q M T d o d i 8 r O T c r e T I 4 c k 9 D R H R 6 N W d 3 c 0 x D e V F s S l J V W W x z c W 0 w M m J O Z 0 V B d G 0 v Z m p o M D d k c 2 p k W j J O a k E x O W Z Y e X h j d U J D T E Z p M 0 N 2 L z c x T H d 3 Z l B o e k x s e S t I S U F p R j Z s M E I r V W 1 t W G J 0 M l F T c V Z v b S 9 m d m h n O W V y U l N N N E J j W E Z 6 d z I y K y 9 Z Z l B t e m Z q a m p 6 K 3 d Z Y 0 1 H U 0 N R U 2 Z Q S E Z G M 0 x 0 Z n Y 3 N T U x S S 8 x d m V Y R H d K Q T M 3 N T k w Y m R 2 W D Z Y N 2 Y 1 a U V V c 2 J o d z R k e C t Q R G h Z d H Q 4 V 0 N q L 3 l w V X I r T 1 d Y W H l B V 2 l 6 R n U z T G h D U 2 U 3 V H A w L 2 p 6 S m t 6 Y U 5 x M H F j b 0 o 2 T 3 Z Y c j J Q R G h n M F l O V 2 9 V V E U x T j V l N U x T V W t C Q U 1 U R 3 h z b 1 N q d 1 d 6 Q T E r O G V B R W R I U j A 0 T 1 R t a F c 3 Z H V B U D V K b U x t N H V N a k d P S G J z R 0 1 M R H c 1 R 1 F r Q 0 N y M T F i d y t B V k J n S 1 d s S m F 5 d H J X R m p Z e V A z T 1 V O R V Z G N l l B Q 0 9 p Y 3 Z V M D l T N U 9 S d n h h c X I 2 Z k 5 C a U Z 4 d G F k M U J 3 U k V W S G x z W C 8 v Z m 1 6 Z X Z C b k 5 t e m Z I d k h u e l p F V 2 k y N 1 J w Z z V V c l Y r S 1 h Y M z d C d U h I a k 1 H b l N K T m 5 z T U V X N m R P b U N 6 W n M z N C t y V n E r a l V x Z V R Q e m N P S E Q w T m J X N 3 Z R e G Z h e F k 4 Z l F w V X N Y a E l X R n d k S F J F Z j M 2 O V V O b 2 F D Z z Z k T 2 d B Q U x D M n R w Y W J W Z k 8 r c k t 3 c 3 V k d V d s c F p 5 a G Z B d l h i c U U 4 U E J 3 a G N Y e G J X M X Q 4 Z k x s e X h M a k p z M H l O R F R F b 2 t X T H N I Y n R X d X p Z c 1 F P b l Q 1 O U d R a 0 l D Z n Y 3 N V o 3 b F p Y U V Z h d E d p Q m M r Z k 9 Z Y 0 t F Q 1 F w M 0 1 T M k 9 n W U V C e G 8 4 Z m o 1 N D l l K 0 x R b 1 V N W U 9 I Q m d v V F l G T m V q S 0 l q b z Z X c T V R Z T F I b l V M W m R j V n E x Y W 9 W U F B p b S t a b U N k T 2 5 W a y 9 3 N E 1 E S V N 2 c n k r M H R M U X d i Z H E w U W p 0 Z F J r V k Z Z Z T N h d F R B M 0 4 4 Z W N P W F B r T m d o U U p D R W h B V G R 1 M 0 1 D R k N 4 Y 0 F B T H Q z N z B h T E Z p M l F r N U 9 E Y j c v O V Z t R 2 Z j Z V B H R l R v M m V 2 U m 9 B U G x G N 1 F 1 V 1 R X W m t a Q U F B R W h N V E F R Q T Z P a n F J a m 8 1 R 1 F r S U N y S z J 0 O G Z y M W E w Z 2 t F a 3 l a T W d V M k 5 q Y X d z c k t D U 0 N S Q 1 J r Y U d i S V l a R V Z G N V l 3 S 0 1 p T X J O V z N F a T l w Z X k 2 U D F I O X I z Z 1 Z Y Z U l C c U l p S X F w N D c 5 N j l 3 L 3 o 1 O D N I N T h t V j A 3 Z G 9 W d z R Z T l E y c H F x d H d 5 U U h O e m M 4 e W N P U l A r L 3 Y 1 W X R t d 1 p 4 b z R k V y t S N E g z L z h N V F p 2 M 2 9 6 V H A w K 1 h t Q U J M V E V 6 R X h Z c 1 g w Y m x 6 W j F o W i 9 W T m I 4 Y 0 d E Q j N q d z R B S G 1 6 S m t E Z j M 5 L 0 F N R E l r U 1 B 4 L 2 Z m Z j Q 5 R 2 o v Q 1 h z Q l J m R 3 l q Q X p N N U 1 y a E I 4 W E Y 0 Z n c 4 S E N G e G Z I c j F L b U R V N m R P S V M 4 d n I 4 U 0 x m T k l z T F M w d F R K d z R F U k V S R V l p T W p J U 0 p p V W 1 S T 3 d S N m V I a G d 5 N V l 0 W m Z w d j V 1 Y m 1 K c X N s V l V B a W t h a n R k W E Q x N m x W c z N i c T F 5 U H N M R W x 2 S 3 R p d U 9 r N U 1 U M 0 4 z Z D V k N V h 4 V 2 5 X c k J t Y 2 5 K d 3 d h Z E t r U X M 5 e F N r b 0 s 1 c 3 l a Z z l 6 Y 1 h N e V p N d 2 U x Y T l j R 2 t G O W 9 Q e U F n Q U t 0 V 3 J a T F Z 6 e X V 3 Y 2 V O R 1 h M c D B D W F o y Z G d D Q X B V d V h 3 d F B U R X d B S z d m U j U 5 T 2 h S c k Z 1 M 0 R v Y 1 B I N V l s c V B i d j M 0 K 0 5 H e m Z L a X V B S E J 3 Z G o 0 Y 0 t G Y 3 Y y R 0 R 4 O E 9 B S 2 h m d j c 1 Y z R Y e C 9 m M y 8 4 K 2 V l Z m N I Z D N s e V h 5 M T Y 5 Z m o 4 d V h M O F B m M z E v b H V t V k V S T 3 J B Q k J n U m x Z d G N T V F l D N 3 M 1 R G V p b U s z a n V i Z T Z C M 3 c w a 0 F o Q k x i R W h G V l J Z S W d J Q 1 V s Q l Q v L y 9 E T 3 l z N 0 1 W e m 9 v c U 1 H Z k 9 I R H g 5 K 2 h T Z E 8 z Z k d y N z h x b m x G c l k y T 0 R S b z B h e V d a a E Z P Z k N o U X Z J e m M z R m t D S H l Q e k x z M m J N S G J k d T J s V j F v Q T V B d G p k T F Q w N E 8 5 d l Q w b V R a b 0 V H e H N i U 0 t W U 2 Z Q U E 5 O L 2 p w c D U v U X R t M W J B T U R M b H k v a D U r Y 2 5 W e l J m V 1 E w Y U 5 F Q m d Z Q 0 N p b z Z Q a D Z 1 c X F j b j l T b j N m d j N t S D U 4 d V d J a k l 4 R S s v Y n R j Z n Y y Y l l 3 Y k 5 3 N X o 1 c 3 l C a D R k S G 9 m Y W F T R m l L e G V K U 3 Z Z N k s 4 M k V D Y U 5 l d V h R b 1 R Y c 3 E w a T Q 2 T 2 h p Q U l x R m V 2 S G w 2 L 2 Z v M 2 s 1 R 1 R z M 3 I w Y l V W R l J H R E Z p Q k N a T 2 5 G a W 8 x b G h l W G g 1 Q 1 F r S m t 0 Z F V B b 0 c 3 Z H V 0 a T h l V E 1 F U W Y 3 N 1 R r N U 9 E d W J O b T R m R X h F V D g v U F B Q Y 3 N r e G l V U 0 N x S 2 d v c k Z 1 M 0 R 0 T 2 1 U W l B y T j J 6 W U 1 Q e j A w M D k 0 O X V 3 W n B r M m J W b W l Y U 2 x V M W E 5 W k 1 s Z 0 E 3 Z C s 0 Y 3 p w O C 9 M N 3 Y 5 W W Z L d F N a T W 1 P S H o 0 T U N J a k k 5 R 3 d Z V U 1 j U D M 0 Y 2 h 3 N G R R c j k r L 1 p q O E l x S U t 3 d 1 F Z R V p V R E t m N T g 1 R m V x b 3 Z l M U R a M H d 4 U D I v M E J M e D Q 0 c U l x a T h q S X l O W k 1 l M 2 p 4 N D h E S 0 h 6 a G 5 a e W N q Q 0 Z E a G t C T F N 3 c 2 p S b 3 h B W m 1 a b X N X U E 9 u e j h m R m h Z V 0 p a N z c 4 O D g v a D Z l b l o 2 R 2 Q v b H h j W E J R d V k 4 d k 9 6 a 2 J k d W 5 W b D l h T 0 E v Q 1 N K V k N x R m 8 2 T W p M Q z B 0 Q W V R d m V T e G 9 J N V Z L Q z E z V U Y 2 Z W d P U F p m Z i 8 z R k J G Z 0 Z 1 b k h q Q m 5 4 O G Z K Q 1 V s S V R 2 d i 8 4 Z V E 0 W U 1 3 W U 1 I R H p C M z d s e E 1 u e j R k W T h l T 1 Z h b U 9 W b W 0 5 Z W Z P b V V p K 2 I y N 3 A x S z Z L a W 9 y Q n o 1 M D R j T 1 h J R U F R R U J P S F B t R E N 3 d E x k R 2 h R d 2 Y 0 K 1 B p Z 2 R 1 M 2 F j c H N H W E x 0 M k R R c 1 h M c 1 M z M z M 2 T F l j T 0 d 5 W T U v K 0 Q 2 U l N D U l l 2 S G d 4 d 3 N Q R D h l V 1 h Y e G F h Z W V i d D d Z M E x G e T d n N 0 5 t e j h Q T H l R c 2 V P S F d Y M 0 5 X a l F B R U I r U G I 0 U G Z m Y l p a O G p K e V N s M G Z N Q 0 F B V V U r V G d z T E M 3 U n I x d z V B L 2 k 2 V k F H U z N Q L 1 R S U n g 5 Q k p C T G g 2 d F d y Z V B U b 0 V k Y X R X N G U y Y m R z V 0 8 z T 1 Z p R W p U Z U V W S l J C c j M x O H N 6 Q 0 k w N 2 9 Y S S 9 B e D B U R F B k W U R I M X R r N U l i R X h H U k h H V 1 N Y d 1 h l T D J S Z F l N a V F J U X B u a l B U d T N i d k l j V 2 J P b k t u d y t N N m R P M k Z q W T Z O V U x G S 3 B G T T d P e n J D e H N j S G x 5 N W N 4 Z V B C Z z J Y M W h Z V 0 h Z c 1 d N S G Z 2 e n h S e W J H T k 9 q Q m d 3 Z l l z V 0 1 I Y n Q y N k J W d G J X N n h h d F V x V 2 x H e l N w Q W 4 4 L 1 B 3 d 1 k 4 W U 0 r U G 4 1 S V N Z b U J t U E d q T k h v V X R X W E w x L 0 M y d H B h W S t P W F J W c G F H b T d l d k l u Q m d 3 Y 1 h T b D R K Z 2 9 D c F U 2 Z G k 3 T m l 4 M k x s e k o x c T N i b z I w d E R U c z N i c 1 h m Z n Y y U m Z m d T N m R y 8 v L z B Q T G k 0 d U N u Z l V s R X F s V 0 x W c U Z V S k N R d E N q U n c r T U h E b F N Z U X d U S m t 6 Q T N i d D M 0 Z V B q Z z J i T m 1 o V X E r S y 9 J e G 8 w Y k l a V k t a Y m V E Z 2 9 L d 2 E 5 Y 3 V y R n U z V G p i V D g 5 U 3 B V d 2 d J Q 0 Z E c W V V a E l T S k I 3 a j V 1 W m 1 j S F Q w e E 9 I R G g x Q 1 p t W W 1 X c l p z a W J s e j U w S W t F b U h i d G 0 x S V N r c k M 1 T W 1 U b F J x Y m l F a G R t Q U F q S W 8 x S 3 l u a U J 3 R W U r S 3 Z j V E N k b 1 k 2 c j R R R m d h S 2 R 4 Y 2 p J c X J 1 b m o 5 L 0 x u Z T d Z R W U y O G x M V W N x b W R P M 2 Z L M 2 M 3 T X p N V D g r Z k 5 o W k d T R X F L Z 2 8 5 T 3 Z Y c j F B Q j g 0 S l p Z U V Z 5 Y 2 5 K a 0 0 5 Z 0 9 I e j Z N M k 5 o W X Z I a n h B a T l l d k V E V H B r M H h Z O F l N Z U h 0 N 1 k v Z n U z W W l N a k p R b H U 1 N D l l N G E 3 Z C s 4 a U 9 6 d G J Y U S t 6 e H B O S U p J a U 1 q Q V N R d j l R d 0 5 E U V V j K 2 J N Z 2 F H a E l V Y U 9 I S W t 2 d n Z p a T B Q S k R l M 3 Q 3 K 1 B u N V l m Y n M y Y m g 4 K 1 R L R 0 R o M n F k S j B y V m I x N T h 3 W X Z Y c n h B L y 8 3 O U 5 U S i t X W j A r Z l J x N X V i b E Y x Z 1 R U M T l m S G 9 r V 0 x V S 3 R X T F F p Q 2 d L Z F B u M k w v L 3 Y x d 2 R u Y k d 4 S W t U R V I 0 Z W p x V k x s M k x E a G c x e X o 2 R l V L c 1 c 2 Z G V 0 d y t 2 U n B k T z d j R 2 Y v N X o z K 0 t u R V Z w W l d X R n I 3 L y t H d j c r L 3 Z q M T E x O H h h O W F z R X V O M m R I U 1 V 1 M T J 3 c T Z P R G c 0 T n N 0 d D N 3 N G N Q U n Q y L 2 Z Z b m R z e k 1 2 T H c 3 N T k r N 0 I z N z E 0 Y 1 B I a F F 0 d X R z Y W 1 v c X h H S X h N a k 1 6 M G J o e F l 5 e G F 0 R W g y W D F S V V Z M b C 9 u a E V S Q V V 5 Q U V a R U c 1 V W x 5 Y 0 9 E Z V F 1 V G t a W l h j K 0 F P O T N N Y W l U a T N G U l h h S m l H c U N v b l p w S z F C U T I 2 d m d v b G d z R m l N c E t h b k k 5 c G 1 a b V l p T G l 5 d n h X S U d p Z G 5 k O G Y 1 Y k h y V n U z N E 8 v d k Q y M X R i U 3 h a c 2 d U a D R l R l l 0 R 2 d S M 3 J 4 N W d 4 O S s r R U Z 1 R n R x R 0 R S d n c 2 T k V q e E 1 m S D Q v W H I x N 0 x a S i 8 3 K y 9 0 R F Q w N E 9 k b l I w Y U 5 H Z 2 d t d 2 5 U d j M 5 L 0 h E e D R F S D U r Z m x p e l p n M j B 0 Y l V S R V J F Q m t V a W t j T V l h c V M 0 b k p 3 Z U x G e S 9 H O W V 2 W F l X a G 9 p Q V V M R m 1 E R 2 p C b V l P W E 1 t M n J S c F U 2 a X U w L 3 Z N e k 1 5 d 2 N 1 V k t K Q 1 V s Y V N 6 N U J l U X Z C W l p L c F V V d X R T d X R E N U 9 v Z V h t c W I 5 Q 1 R s N W V I S T B l T 3 d O M 2 R I V T V P V G d B Z 0 s v a W V t N X N y U y 9 n V U Z L R U h J T n R B b 2 x H a l J 0 R F Q w O E 8 w Y W R N d 2 F k S W t u R D E 3 V n J Z V U 1 q N C t I b j U r Z n J o N T h 5 Y n E x S 2 1 E Z n Y z N j R j N m R P O G p N e k V S b V p p W X l N a k p r L z A 1 U F Q w Z G 1 a a W J T M H R J Q T V O Z j A 4 L 2 I y V n Z u N S t 2 R H p C T W l 2 K 1 Z j d 0 c r e E R C Y n U 4 a m h r e k J r K 2 V Q S k V s S 0 t W U 0 t V N m Z Q b z F O b X p i a D N i d D N x R k 9 u R G g 0 L 2 Z v d 0 h E e D d B M 2 Q w Z F F I N 0 5 0 S U p h Z 1 V S R T V Z a 0 p N Q 0 x T b U x P U E 5 5 R S t y Z W d 0 e E l 2 a W J 0 c 2 R y U n c x W D F P R W l L Z 3 k r N 0 F H M l B 1 a 1 V p b X V Y c j B L S U g r R 0 N R R F p 6 S j J p W E x s e U J W Z X V Y Q 2 5 4 V 0 h I b n o 4 c k t R a 1 J F Q k 8 3 Y 3 V Z U G c 0 R 0 R F e H N h a V o 4 K 2 U r U E h I S D J G b 2 F J a T J i Z H R p L 2 Z y M V d M b H l K Y j c 4 O G t 0 M D Z O Q U J u c D Z l N k 5 T c E U x N i 9 m b z M 0 K 0 h q V X F W T U h I V H A w Z 0 p P V E V 4 d 2 R I Z U h v N k F o c m E r d E N z M X N z T E N 6 d z N Y Z m Z 3 Z C 9 m S D N Q b X p N S F F v V U 5 4 O W V w V n V M b T V 5 U j R 6 b G M y O G V m T n c 4 K 1 p O V E o 0 O E d i Y T J 0 c G c 3 Z H k 2 K y t 1 b 3 J l S G w 1 N G Z Y c j F 6 Q T J O b 2 E y d G p h M H R i V 2 h x N n N y U y t o a 1 o y Z k w v b k p 5 Y 3 B D Z G 5 h M n d q b H h a c G F T a 1 l N K 2 V Q W E I y Z H B i d F h x Z 3 V 4 U z N s Z l Y v M z d 0 M k x 2 Q z h o S V F G b V p t W n l N e D R M b G 1 y N i t 2 b 1 c y c 2 t 4 T l R V V i s v Y n R n N z I 5 U G V y V X F R T W d Q e E h t N y s 4 d j k 5 e j U r U G p n O X U z Y k F Q S m 5 Q V T Z a T W t Y a C t V V W l F U X d O R F d G c 2 J B d 2 p J e U 8 w Y U 5 F Q 2 Y v L z l O L 3 o 4 L 0 9 E d T d p N U x Y a F h N d H Z 6 d 1 B a Y W F t Z 3 B q W T J Q a z V 1 Y m k 1 c z J i R U l s R T B O U F R L L 0 U 1 e W N 6 T X h N V 0 x G d 0 h r S j F G O W Z I e l F 1 S E Z q W E x w M E N i d D I 3 V U o w Z E R T Y 2 5 a M n h h T k V p M k 5 2 Y l k v e j Q 4 W m d 4 W X d h K y t l W W J O R 2 p R Q U F r S k N i S W x 0 V V J F N V l r S k 1 D T F N p T W p Y M T N E d C t V R 1 Y r M W t i M T B P Z l J 2 O E d k M 3 d r b 3 B y c X M 4 O C t L M 0 k 1 M W Z U c D A z S G 5 6 a D N a N 0 N s O W Z Y M T g 5 T k Z I Q V B J d n B B d D J a T k 9 V U j Q 4 Z V l j c V V L Y k N 5 c 2 t L W E x s M 1 F w M D h m T 0 R q S U w x V j N k S F N V W G N E L z h j Y 2 Y y T G h 4 S X p w M j d J a V p N M m V x V k F n Z n l D L 0 l u W m F X a H A w N 2 Q r T F d y V n N B U 3 A 0 W l I 4 c X p 0 T F R F a U J F a l p E c 1 V i d H k 0 R V F j T 0 h N Q 2 R P M 2 R 3 N 3 R 3 N T V P V G t 5 T l d K S 2 9 v Z 0 N O a X h Z N G Z h N D B 0 T V R F U m 1 a a W J H a n g r d j h t d W 5 K T z l 2 N G d B Q W d Z R 0 J P S E x r U 0 t G M l c 3 W n N r Y n Y 5 e H g 5 L z R Q R G h 3 d 0 R 5 W j B t d V c 3 Z E 8 3 d j V Q U H Z r R V Y 2 N W N 3 Y W x U c D N E e T V N b E M 0 e m s 1 T 2 V F L y 8 v b V A z T E V Q R T R k R G h 3 N k Z q b z R P S E J 3 Y 1 l H R m h B V E 1 6 T T V p W W 1 N R E V 4 Q V R H e H N h e W h K Z W k y V m 4 r L 3 Y 0 N G R 1 d 1 l 3 c 0 x D a 0 p x Y W l v Q 0 F B S 1 N r c E V B a 0 V o V 3 F v e l o z N 2 x 5 R W g 0 Z k x i b m Z v M E V H V z V D e U 9 n W U V C R 2 p W c W h E W n Q y b U R N b U R I U T B k R k J T a 2 9 L L 1 B 6 O E l B Z 0 N 4 b 3 d a Z z c 1 O S s 4 c k d X c k 5 t R G V i T m 0 0 Y 0 5 H e l l B e U o 4 O X l C b G d S R l F S Q k t r e S 8 x Y 2 p J b E p C b W p n S n Y x M G Z o W X d j M W V v N z Z H a 2 I 0 b 2 Z X d j h I Q 2 t I V y 9 p S 2 p t b U R w M U t u c j E 2 b 1 d 1 W G J 1 V z J Q Y j Y 5 Z X V J a U l p Q V J D S 0 J 2 c j Q r M n J k d k w 1 d E p v a 2 5 Q b n o r S G h Z V U Z q S X l N O E 9 y V k s 1 V U t r c i s v R k t 5 M G 5 q N T l L a X Z J N 3 V Y b F Z h Y X g 2 Q i 9 2 M 3 I w c m N Y Z E Z p V V N D M 0 5 4 Y z V P W G x R U 0 t S S 0 V 5 S U Z j e E V V a 2 I z N 3 Q z a D V P U l V L T E Z V b E 9 m U G 4 4 d V d G N n B E U 0 V n S U x s e T R V S 2 h P M W 9 m S G x X M V h s T n p j M 0 V L N 0 x P c m 8 2 S l Q 1 d l Z D U z l Q U j B K Q 1 F r b 0 g 3 O S t y a C 8 v e j c y N 3 Q w T E F 3 T U R k T 3 p Z R V o w N 2 Q 1 W n J l K 2 5 T S l V S S F I w T V F C R m h a V 2 F G Y n Q y N U t 6 U U F E R k w r d l k y S m l Z R 2 R u c D N B T W l V U 0 N x M W V 2 N H V u V H A r a l l z V 0 8 1 Z k c 0 U l V j M G p s U E J y Q 1 J O Z 1 J L U l d V c W t F M j B O L 1 J r e E t t T X A 5 a D d n d l F D T X J Y d G d R R V J F U k V S R 1 J h a 3 B L Z 0 l u S 0 t 4 Q W l x a G t 1 U D k x V H F 1 U 1 h W O T J o V E g 0 U k V S R V J F U k d S U m p B Q l J r U n E 4 L 3 p O Z l p 5 U D N x c H l Q M m Z 6 R n V q b X d w b 3 V S R V J F U k V S R X B C b E 1 n Q k d S V 2 1 U b l p l T F E v U 1 d R U 2 l V c T l U U F J x N D N C e m V a Q U p H a H B L R E l p S W l J a U l p S 3 E 2 W m d B S X l L M U 9 C T z V B Y W 1 a O F N y M U V R U U J n N X Z O a F p H d X V Z Y W l J a U l p S W l J a U l t S U N q S W p V S U R y N U 5 t N 0 Y v c U Z 5 d j g 3 T y 8 w S 2 R X c z A w R U J F U k V S R V J F U k h S U D V n Q U k 2 S X l F Z W V t N D J q N E N w W D d P W m 8 x U W V k N k l 6 U V F F U k V S R V J F U k V a R T h K c 0 N J c U V 4 T 1 J h N 0 g y N n h F b G Z y b 2 F o b G d Z T k 1 a c l B 0 R l J F U k V S R V J F N V l J S k 1 D S X F 0 Y 2 p Y M X h B Y W Q w T G x m c D g x b k F C e k E z c 0 5 S R V J F U k V S R V J F U l V H Q k 5 n U k Z R c V d i b H B P U F p 3 d G N y O W 1 s a D N R U X U 3 N 2 h x S W l J a U l p S W l J a U V n e E p z Q 0 l x R l J P U E Z x S G Q r S W t s Z n F Z N m x t a F Q 2 T i 9 B e E E w R X h R U k V S R V J F U k d S Q W t 5 Q U V a S E t I a W F H N E c 3 O F d S V j d D U m p R Z E R v T W R F d z B F a E 1 S R V J F U k V S R l J V W m d B S X l L V l p P Y T h 4 Z k Z T T E g z M H F q c 0 V 6 d V l l R 2 9 p S W l J a U l p S W l J c U h o T W d C R 1 J T a z V I Y m t C N m R x c E t m V 3 l N W G R D M S 9 q Y 2 F p b 2 l J a U l p S W l J a W 9 l R X l B R V p I U 2 5 x Y m V S Z G p M a 3 l y M U V R U V I v c S 9 K V k d p S n R E V V V G U k V S R V J F U k V W S H h t Q U F q S X F Y a 1 N Y S n g v T 0 V h b G Z 0 N T F S M E t X N U 1 H R 2 9 p S W l J a U l p S W l J U 0 R s T W d C R 1 J V c T Q 4 Q z h E c j l H Y 3 E 5 Y k U w c W 9 N d T l V W m 9 L Q 0 l p S W l J a U l p S W k 1 V E F C U m t R b F N z b U 1 R L 0 N U b l N y M k V 0 Q y 8 4 Y y 9 R R n V s c U p D W W l J a U l p S W l J a V p U R U J S a 1 F s a 0 N M d 2 9 T O X l K Z G t x O V d y c k 5 B Q 0 9 a a z A w R k J N U k V S R V J F U k d S O H B n Q U k 2 S m k z V X U 0 Z 0 t q a 1 d 5 c j F x V 1 Z n Q z I r W D d 6 U V V F U k V S R V J F U k V a R n F t Q U F q b 2 l K b D V i N 0 R 5 W W h m V m U 3 W H I 5 R i 9 v S 0 9 s c j R H S W l J a U l p S W l J a U Z U S E J C Z 1 J G U 2 t v N m 5 l a 1 o 2 Z W 8 x T W Z U b 1 R m c V d Y a H F L Q 0 l p S W l J a U l p S W k x V E V C U m t R S 3 h i N E 5 4 N j B Y Z j Z q V X g w U 3 Z O b m 8 w R 0 s y a G l J a U l p S W l J a U l o S 2 h 3 a 3 d J a X B F S 3 B Y a X o w Z H J B V W h W N n Z l c D J 6 a m 9 h U n R w S m l n a U l p S W l J a U t p V W 1 J Q 2 p J Z 0 t 1 U n Q v Q m 5 G d k g 2 b l V 4 O F d p R l p w W W Q 5 S l F S R V J F U k V S R V J F U 2 x 4 d 1 F Z R W N u S n p z d k U y Y W p O S 3 Z Y U k V t b m p z N F l U Q U F p Y U N Z c U l p S W l J a U l p b 0 R K Z 0 F J e U k 1 b D J Q M j R K M D R T Y V U r W G 5 X S H d z T F F R V U 1 S R V J F U k V S R V J F W l V O R T J C R U p K T 2 F G W T h y e i 9 h c D F L Z V d 2 a T A 2 M W g y d W 9 Z a U l p S W l J a U l p S X l v N E p N Q 0 t T T 1 J P N U V Y b V N I S l g 2 O U d v N E R q c G F l a H F L a U l p S W l J a U l p S 2 p z b U F B a k l n R E E w O V M 3 Z V B E c W 9 r c D k z Q 3 p i d z g y e X Z Z W W l J a U l p S W l J a U l s S V B K c 0 N J Q 0 Z L c E J D Y 2 p m b F d w a j d a S U Y 3 M 2 N 4 b W t v S W l J a U l p S W l J a U w x W V F L T W l C R D I 4 a F R p M H g 2 c j F L Z V Q 4 M 0 R V T X J E V l V F U k V S R V J F U k V S R T Z z T U V H R k V O S j g 3 T l F G R F V a c F g 2 b U J 2 W W 8 w U G R J U n F L a U l p S W l J a U l p R W k 5 b U F B a n F 1 R k N u d T V C Z W 5 h c V N u M T Z 1 S T Z H d G t o W F F 4 R V J F U k V S R V J F U n F S Y 1 R Z R V E x M k R 0 e E V x N D l Q N m h T b n p x M W 1 x T 1 J s W m V H S W l J a U l p S W l J a U p T U H l i Q W l H c X d p e k U 3 a 1 p N b l Z x b F B U O W V m Q U F p Y U N Z a U l p S W l J a U l o S U E 1 Z 0 F J N n F o a 2 p O a m N T Y z J V S 1 U r e l c y O V l X L 2 F V R U 1 S R V J F U k V S R V J F V 2 t H R T J C R U 5 k U z V x Q z J R U 1 B P V W J x O G w w b 0 c z e T N j Y W p J a U l p S W l J a U l o S U 0 1 Z 0 F J N n F C W H F a R j R I N 0 N C W l g 2 d E h N Y U J E T j l H O D B F U k V S R V J F U k V S S 1 J C V E l B U j F V Q m 5 I M j l X c W I y a G p o a z Z P U S 9 Y V U R S R V J F U k V S R V J F b X N V R U d G R U 4 4 e V Q 1 R H F L V G I 2 d l U 1 K 1 A 2 S T Z H b m J h U 2 h p S W l J a U l p S W l J Z z B p d 2 t 3 b 2 h w R m l y T l J x c z M r c W 0 z b 2 h K W U 9 2 V F V V R H h F U k V S R V J F W k h t T V F G R 1 Z J T T h l Q l d N d U x l U F Z P c l R 3 M 1 U w U k l L M m h p S W l J a U l p S W l J a T B q d 2 1 3 S W h x Q 0 l r M E Q w R l J 2 N n Z V e D h t c 0 t k d 3 M y M m t v S W l J a U l p S W l J c U x 5 d 1 F R W V V R M X h O L z R z a 2 p O a V Z l c m o 3 Z k l k Q U V F e k F S R V J F U k V S R V J H V k V 5 Y k F p R 2 9 B a V R R U H d V O T J x d F N u d m t W T D F E V n Z v Y U d J a U l p S W l J a U l p T W 9 Q R T J C R U 5 j R G Y 4 V U Z J e V l 4 V H F V O D N s M j g x R k E w U k V S R V J F U k Z S K 1 d J Q 2 p L a W F r M G p 6 Y 1 B I S k R w W D Z O T F R 5 Z 2 9 O c E l 3 M U Z S R V J F U k V S R V J G U y t t Q U F q c X V a V W 4 v M G x v R n Y 5 Y n p R V 0 R 4 R V J F U k V S R V Z G N V l 3 S 0 1 x Q m 9 y V G U y d l p q W m R Z V z F j V D B N U k V S R V J F U k V S R V p V L 0 p z Q 0 l x c k Y 3 Q 2 V l U W 5 L b j h 6 b y t D S U V M W C t s O X J M a U F p S W l J a U l p S 2 l D c 0 F F R 0 Z F M V Z a c m F Y e D U y U F d G a D Z L Q 2 h p S W l J a U l p S W l J Z 3 F C a E 5 n U k 5 Y V X Z Z V H p T T T V R Z n Z h W G x r Z 2 J Y Z X A 5 c G N H S W l J a U l p S W l J a U N v R 0 U y Q k U x W k J V S 2 t H d 2 l y T y 9 X d H I z Z 1 p t K 3 R Z W W l J a U l p S W l J a U l x b z R U S U F S V l V Q M 0 V z N G p L Z U 9 G M H U x R m d q Y T g 2 Z z d W W U V S R V J F U k V S R V J F R l l j S k 1 L S n F S a X F W N G x M T U x w W D Z l T m o z a E t t K 2 x Z W W l J a U l p S W l J a U l x c F l U S U F S V l R N U l N W Z V J t U D V V N m Z h Q 0 l F T E h 1 c 0 0 w R 0 J F U k V S R V J F U k Z S e F d J Q 2 p L a W F D W W 5 a c T F M N z V q Y m V N R G V 3 M D F B M F J F U k V S R V J F U k J X U E N U Q 2 l h d V J a N m o w O G Y z T m Z o U j R D T 2 p r U D E x Z z h S R V J F U k V S R V J K V U J F M k J F M V V q S T B 6 M H F 0 V z l p M 1 J t V 1 J u V T B G Q T B S R V J F U k V S R l I 1 Y 0 F F R 0 Z F M T h l c m R F M F M 4 d n F a U 2 4 4 N z F 2 d F J R T k V S R V J F U k V S R V N W Q n h O Z 1 J O V k V 5 T k 1 B b G R x N 1 d i Y U h q Y k d M a H F J a E l p S W l J a U l p c W p 5 W U F D T 3 F C d D V r d m N L O W h I T X E 5 Z U h z T H l J a U l p S W l J c W 9 w b U F B a n F n Y X V Q d H N Q a V R S U D Z m Y j F M V n J D d 2 J T e E J p T W l J a U l p S W l J a X F q e V l B Q 0 9 x N G p K e j N 1 S k 9 Y S 0 J L Z l R v N k Q 5 T l F O R V J F U k V S R V J F U 1 Z E e E 5 n U k Z Y Y 2 p S Z E h r S k 1 u V n J x O W 5 Z a 3 I 2 c G w 3 Y U R B a U l p S W l J a U l p b 3 N x R k N U Q 2 l L a X h Y S X N i M T U 0 Z F Y 2 d E 8 r e n V j Q U J N M E V S R V J F U k V S R V J G U U p N U U Z H V k l Y Z G p R O U N a c z V i c G R 1 Y j Z s d W h x V T B Y R F V a R V J F U k V S R V J F V l B r d 0 F V W l V a V W x 4 L 2 Z r a G x Y c T B j e G 9 F a 2 F D d G 9 Y a U l p S 2 c w c E Z J c F R w d z R n Z H p j W E x X T k t a R k l D a D N M e U 1 q Q X R X d l h r S m F X S m 5 k Y 2 5 l Y 3 R p N m l v S 0 h U d j N o M F J F U k V W S F F v U k V S R l Z R N 3 d T S n F x a W 5 x U 0 U 0 Z F c 3 S j B x M z E 5 T T J o S 2 Q 5 Y n c x R 1 J F U k V w U k V h R 2 9 v M W E 5 Y m d 5 c F V y b U R 0 M 0 x u U j B k U E Q z M z M v a j V j d V h T d l d 2 V j Y 4 Z V h G M W R a Y m R 2 M z c 0 T k h 4 O G Z 6 S j g v S C 9 Y c j E 1 Y 2 R 2 M 2 Z 2 S H V i T W 1 Z T l p z M m J o N D Q 4 L 2 x o M z M 5 Z l Z G Y k d 3 c 0 Z p e F l B R 0 5 q W T d t e E 1 6 T X p z W H o 1 Y 3 J S c D B 3 Y T l l d l V D a 0 o 4 d 1 V 6 Y T J B a z V P V G l x M U p 5 S W l J b E k z S n N D S X F 0 N D V P d 2 9 B Q U N B Q V N V U k J W S 2 p y e j F T Y i 9 l V n A z e H Q 2 M m 9 Z Y W l v Y U l p R X J M M D l N V E V 5 W k 1 n S y t 2 T C t i U G 4 0 L y 8 v d m U v Q 0 F 3 T V J G Q l F r R k w 5 a H d 3 W k l w Y 0 F x M W V 2 S G d C Z 3 l w U X B X T G x 5 c F N 3 S m R 1 L 2 V Q U W l D Z 0 k 4 K y t r a l c 5 c 1 N K R X p o N T h p U S s v Z l R U U X N r d k F O R F c x b 1 l n Q 0 Z p O W V q V m l Z M l B 4 M 1 h m Z j R j V 0 x G e G c x Y X B S S 2 o v S E 1 t V F B J e W N s Q m Z I e D h r V z B L N 2 t 0 S V N J Q 0 J n V U d 4 N H p H a F J r U k V S S 3 B p Q W 9 5 b 0 N r c k p q T U 9 q M T F l V m J p O F N 0 T k R P Y V p B R 0 l 5 S W l v c k x v M D Z j U H N y S 3 l j U G J z V 1 N R b k o y U G l 4 S W 4 0 N m F l Z l N 1 d z N l U E R n U X N j c 0 x D e X d i T m t 5 a k I 4 L 0 h y L y 8 v a n N X T D E 0 T U F M a D Y 5 U 2 9 h T j I 0 T U 1 6 T X p B U G x M R G 4 x O W Z k R 3 F W U 3 R N b k R o U j R m Z z Z P a n F Z U F h z M m x p N W R p b 0 N B Q U p p Y W 1 x S k 5 t e l l B Z 0 p V c l Y 2 S k Z p e G F 5 d G w 5 O D h R V k d q U n F G N 3 Q y N 3 k 0 N G R Q W G 9 V N j l h d E F 3 Q T h l L 1 l N U C 8 3 N F k 0 b V B h Y 0 d D Q l N X M k 9 Y U G 1 U S W x 0 a U l p S W l O N 0 h C Q m h S R l p T L z g 2 T l U 2 Z l p O Y l Q 2 R 3 F i N l Y 1 Z 0 l p S X F K U z J i e D V N d 0 l D Q W 5 E b X p C a 0 1 I a n d Z Q X d j T 2 h F a V V Y N k s x c E Z s U W l s e T V j Z 1 Z p c 1 J n Q T B M d D N i e m c 0 T 0 9 E O C t m T k l U M D l I V E V 3 T U 9 u Y n N p U F B u e j h 2 Y X Q y d l h E d T N h d G N P b F M 1 Z G t 4 N 3 A y N 1 N v M 3 B r Z 2 t 3 c l J w M D l D N G N X U D A 3 Z H N Y T D E 2 O F V I a n V s S l F V M m J r V m N Y R n h V W m k 0 Q 2 d r S m d a K 2 Z I N W 8 w Y V l M T G x 5 K 2 p m Z n Y y Z V B U b 0 V i N y s r b X Y w N 0 5 s V D l u d 1 F F U k V S b F F V V F l F U l Z q R G c z Q T Z G e E o x W H E w N z d P N X h x S 2 h v a W 9 C a E x I U S 9 w a U Y 1 Q n l G Z E x N W j B C V 0 x J U W 1 L e U E 0 R E M v e j B H V k 4 5 d m o 0 K 0 N B b E p h W E k r e T l m d m 9 6 T G x 5 L 0 x I U X N K Q 1 p H N y 9 X R U N E Q U M w d E x R d 1 l N Q 0 F R c 2 R I a l J x R m 1 K Z 1 k y V z F m W D E v N C t 2 b 0 N L S G 1 X M X Q y N 2 Q 3 R m p 4 d z V F U l V W a D B x U k p j S E J 3 d 0 9 Y T G w v R 3 Z m L z B M c j E r L 2 h v K 1 B E M 2 J 2 M 2 8 z K y 9 m d W p l L 2 Z 1 c 3 B s c l J F U k V S S 1 h C Q k J o U k Z S U D I 4 a V N 5 O H p L V W J 1 O X M 3 Z 0 U 3 R T l l U 0 d 4 S V J V Z k h F O F p B K 2 5 B V n B 3 b k V B V X N E R U h Z S 3 B P M k R U Q j R K N U I 3 V 2 N J a m M z R j R j U E h 5 N j J U Z G V 1 W F d G c G F h b n d 2 b j M 3 O W h V N j l 1 c l Z L M 3 o z M 1 h m d z h 2 T E M 5 T 2 5 U b F k 0 b E 1 q S V N 6 N T Q 5 a z k z M j l 2 W X U x R 2 J o d 2 9 Y S X l j a 0 J B S H o 3 N 2 J m N D Z x d X Y 1 Q X J z Z n l n N U 9 S b k J 3 Y 0 U 0 Y 2 V J R W 5 q e D V B b T l 2 Y j h 5 W U 1 R T V d G a G F J a W 9 x U 3 R l d l F v U V B j M 2 Q y e G Z m d D I v U D c 3 N z l p M G F S T m F 0 R 2 l C T m 0 z Y W 9 F V 0 x G b W p R b 0 F F R V F W R D Z z U k F S R V J F e E F V W l V o V W l s V X R 4 N G Z r U 2 x Q c H o 5 U l V S V W R 0 S 0 V Q e U M 5 U H h t U V N p R F V t d 2 p C N l N 0 Q T M x S H Q 1 O G 5 K e W N I R 2 p S d U x i Z E 8 0 Y 1 d P R k N i Q V B a M 0 l W T 0 h q d 0 l N U m l N W m 8 y Y l Z w a 2 1 3 K z F i O T h l W j g 2 Y 2 t V d k d L V X F B M m R y Y X l 0 M D J O e m R Y V 0 t B K 0 p 5 Y 0 h j K 2 Z P e G U z Y n R 5 R 1 Z T d E c w Y V Z N c 1 d y U U l E U m 8 w Q U p D Z k d E T X p N O E 9 t V F p 0 Z 1 p H U 0 U 1 T 1 J r Q U 1 E U W 9 V U F J y V n M z S E R w M E N K Y 3 Z Y M F p v Y U N p M H R i V 3 h m L z k r a F V Y N 2 l Z a U l p S X J D Q k J o U k Z S S 1 p k Q j N K b W J G S 3 R 6 Y z N z S U 5 y N 2 J Z Y W p J a U l x U H F U U H Q w S T Z j T 1 p n S G s 3 a U 5 3 M 0 F Q b 0 9 H a i 9 u O U 9 u V E N 5 V 2 N Z b U p p a X Q x O T h i L y 8 v V y t 4 W S 9 y N S t T b D k v b V B I a m 1 I T W 1 E R V l N M l l N R G g w N m h Q W H I x e X R z O T M 3 Q m U w Q i t D Y V N P a m c 1 R 2 p 4 N H Q r M 2 Y v L 3 Y x a G F t c U s x c T F i W T l t e V p a Z z F h N W J T O F F E Q W 5 E b H p B T 1 R Q Y U d Q e W k 0 a U l p R l R G Q k J o U k Z Y T D k r V U d W M n J k M i 9 E O H V F U 0 V p S 2 d O c D d H N U l I O D Z F N F B R M W h N W k x B Y U h 5 Z m 5 V N m R 1 e V k z T z B E Q n c 1 Z y s v Y n Q r T 3 l 6 e n d y d H Z p Z 1 d p e k Y 5 K 2 5 T O G U v Y 0 8 4 K 2 J O Z z Z P a i 9 H d z J a U X Z 3 Y j l t e X B j a j d C R U h B N 2 R 1 M 1 p i Y 0 x D d T V I U k V R Q U F M N y 8 v b n M w Y X R T b 3 h I U E V 4 Y 1 Z o O W V y V j B O W F Z S Y n Q y N 1 p T S 2 k 0 a U l p T 2 h E b G Z k Y k h C S E p l W j M r R E 5 I S m Q 1 U n V y N k 9 s a D Q v c 2 U y b 3 d J a U t p N m s y Y U h B T H A v V W t R N 0 F a Q 2 F M d 2 N F Q 3 I z Y m 9 R R l N h d U 1 q Q X l z W G J z V 1 o 4 K 2 V 4 Y U J C Z 3 p C N j l P a E N Q N F l Z R 0 J o Z z J i S m x t R D E 3 T m l a U G 5 v d 2 h R N F p n N E 1 D Q k 1 E U T B W U H A 4 Z 2 l B b 1 h P N z R 2 d m N U W U I r c V g 3 O C t X c l J v V W V K N U 9 O d U x p S W l J M U l F S k 1 L S X E 0 b G J z S H l x M W Q 3 Z n R E b j F 0 R X c x R l E w U l V 6 Z V c r a G Z U d n N Z Q j V P d 2 p O M W x Y N j V C Z V F Y e W N 5 S 0 N n S X Y v L y t P O T Y 4 Z V F O W F Y x Y 2 N Q S G d R Q n c 4 V 1 A z d T R l L 2 Z 1 M k x a d E d 3 S U N B d U R s N V F W U F Q w O T A 2 T k N o e U 1 T V F J D S U J r T D h 6 N U Y 5 L y 9 Z V X B V N l l v Y k Z m U 0 x w Q X p a O D V V N G x F U k V S R V J x U W N U W U V S V l F F N m V H S C s 5 U E s x U 2 4 5 Y U 8 v V F V V R F J G U j l T Z D l P Q X Z J U 1 l h b z J U R k F w R n Z 1 N T A 5 T F M w T m l Z c U x j c 1 p T V W x D T G J 4 O G Z I W S 9 y M D Z Z a U 5 q V V h 0 M n J X e G F 0 V X F Y T H Q y R F p H U m t V V X V V e n h 5 N U F o T 2 5 U c U Z x V k 9 u b 2 x P b l R 0 a T R j U 0 9 D Z 2 9 M d z h P R k R k T 2 5 T U l d H Z n l N a E l S R V p H Q W d B T U R R M 3 g 5 d T F i Q U 1 E e T V j d G x o Z m t 2 W D c 1 Y z d O T E l B c E 1 u V D B h e l p z M U t i U G Z z M m J N U z Y 1 c 1 J F U k V S b F l R S k 1 L S X E 0 U D Z y Q z h q S 2 Z h Z D A r N 3 E x M 0 d G a l h G K 0 R F U k V S V l d P c E 5 5 R 0 4 z W k 8 v N 0 5 H Z 1 R v V 0 U 4 T 3 V 2 d i t M W F g z O V Z 1 c j J 0 c l M x Y 1 h G e m c 3 d T Z P S D M 3 N E F j Y k d 4 c m g y N 1 J v Q U Z M b E 1 V U 1 F T d 2 N R a 2 Y 2 W n c r L 2 J 0 M G J a d F c x e T l l a F Z X V m x i U T A 5 T X I x U D c 2 O W V 0 W X Z I Z 3 h X c m R 1 R F F D d 3 N y S 1 N K Y 0 R z N 2 U x a F k y T U R B S 2 h k d T d a U 0 1 W d G F X c G E 0 a E J J Q X N y T 3 p s U n F Q a U l p S X F E a E 1 n Q k Z W Q W J k Z U h D d T U w W H Z h T 1 A y Z m h p S W h J c X J 1 c E p C R U x n S k 1 t a 0 Z 3 K 3 J y Q 2 9 o Z 3 d Z R U N S c z Z Q c T F G R 2 N s S n M 5 Z T N h e E c 1 K 0 l 4 V 0 k 4 Z i 8 0 Y 2 x w Y V d T R X R M d z Q w Y k 4 y Q m 5 a d 2 N B Z V B m d U h R d 0 1 E T 0 R s N V Z X b 1 g y c H F L Z 0 J n N 3 R 5 N U d E a H d J T j Y 5 Z X d k c m E y d T V K W k w v e j k 1 O W g w Z F Z w b T h j L z U 3 S l R I b 2 h J U k N x b 1 J l c G d u U U Z G U 3 p Z M X Z v V H l 5 S 2 k 2 T W 9 p c k t D N 3 J x Q 0 M z W F d Y V l Z B V U s 0 a T l M S W 9 p S 0 F v b 2 9 p Q W d D Q 0 s 5 a F J K S U w 2 V F B 6 U G 4 5 T V d Z a 3 B z M G t t V X h n N 3 M 5 M W V T V T U 4 O H l a S j B x U X V Y b m Y 1 O D N J e U 1 C a W N X M F R 6 Y z N O O W V o N z F C W k l F U k V S c V U 4 S 3 d F U W F 1 T 1 R j W F J 6 T z J l N X h m V l J J U E Y y Y W x I O E R J e U l p M V R Q V H Y 0 R 0 0 x U m h u d k 9 t W H V W O D J t N D B 4 W T h Z d 1 p N Z 1 E y c l J w N D l W e n F 6 d j E x M k t 4 O E 5 l L y 9 0 V T l 3 O H N 3 R E c 2 L y 9 Y W U F 2 d n p 5 U z k 1 N T V 4 M 2 1 6 S m x E a 3 l a T j N N O H h U W l B s e T V j V E d o c k t 2 Z m Z l e S t E Q m c 3 b m h o a H Z v M z c 5 L 2 1 Y d F B u R G p S c T E 0 Q l J v M G F S Y n Q y M W E 5 V 1 R r b E o 0 W l Z Y W H Z I N i 9 p S W l J a U l u V W d B b T B z Q j V P L 3 o r e k p h W F l U S D B v e T B p V W h Q b T N w a 1 E z U X V q c V g 5 T z B i V m F y Z H g 0 N D Q w Z T F U b 2 N E c U R 5 N E t 0 M F J a Y m R i c 2 R x d F d L e j J a Z y t m V H A 1 Z V h r R U J R W F J v V U 1 I O X h i R U h U d D J V R n h j W E c 3 N 1 l t b E k x c X B W S z l x M W E 4 Z G 5 u M z F H W m 1 Z b T U 1 O S 9 Q d U N h Q T l h b F N 4 Z i s r Y z k v R W h z Y j Y x S G Z D U W t K V E p v M G l R R U R C c F F K M n l x V G 0 1 d E x k S F E w N 2 R 1 M z k r a i t J a U l p S W h Y U n U y U 1 J C c X p J b n N l V 2 8 x O T d Y R z h 4 c l B S d G V Z a 1 B P e E l S T 1 l V Z D N 3 N F o z M l A w Z m c y b 2 V q V 1 Z Q N V N V b E Z C V V Z F U m 9 h Q 2 d X a T R X V k s x Y 0 N F Q k 1 U V T J G O T A 2 W k 5 B W G o 3 N 2 J m Z G M 3 c 2 F O V 3 B F b z B h T k F O Z T J 4 N j F i d D d K c j F 5 N V d y V n J G M E t G R D N h S F p p W V l P S F F y Q W t T T k h l T 1 d W V i t q V 3 J S d T l l d l V D b 0 d Q S G p z e W V Q Z H R k b T U 2 Z W p z U G h J Q 3 d z a k 9 Q S G o 3 T n Q y e m F z V n R j Z k 5 6 L z c 3 T E 1 5 O T E y N 2 R x M V g z L y t K O V J k Z m Z I R 0 Z 2 W X F J a U l o V V J n R 1 l T Q U 8 y K 2 V o W G x E Z 0 t Q Y T d 2 b G p D T W l H R F A v Z 1 p l U k V U S 0 1 n K y t E c 0 Z O T U p x T z l I Y 3 J G V H A 0 O E N C M z N I R k h t V 3 V o b 2 F H Y 2 Z m Y l p G Z G F m Z D k 1 N W Z Q W F Z W e X h Z c 0 l B R k N 4 W l V l Z S t 1 W G J 0 e T Y 2 M j N W b G 5 6 M W x 0 d j R Y Q T R t R H g 1 Y 3 F V M U s x Y X N Z T z d j d V d X d W x j N F Z l L 2 J a W j Z 1 O H Z 6 Y 3 V 1 T 0 F D Z 2 9 Q c i 8 z U k 9 F U k V S T 1 h r W n B t b W E v b T V D U k N w a T h z T G F j Y V F j M y t m e E 0 y N 3 A r e X l u T m F y K 1 N I a 1 J F Z m t E U n g 3 T 2 x k M H d X d C t L M G V t Q m V u d l p B d 2 N P Y 0 9 q U W 9 R c U h 6 L y t S d y t I Z y 9 m Z m Z 4 K 0 Z 3 W U p v b U l T R W h E Q m t 5 a E p Z d F c x Y j V 2 S X l N R E F v T E s v L 0 x s S 2 l v S 1 B k c G t G W E p 6 Y z F s e j U 0 O T l P N 2 R 1 O U t h e k 1 4 T X R t e l p R a 2 x K Q 1 E 2 S G c 2 a W 9 L U H I x N i t k Z U J T W W l J a U x p S z B Z M U E x R V Z n S W s w V U F l e m Z 1 R z F E W k 0 4 c m 8 r U E 9 J M i 9 E b X l Z M j N a R V J C b z Y 4 K 2 h D e k o v S F l U b D d Q W V M z O F h j N 0 l p S W l J d U t s N m d J d 0 R V O F F h Y U R X S F Y 3 a 1 Z Y M m Z G c G V n O E V 0 R X B J Y U 9 m Z 3 J S d l J W K 2 l Z a U l p S n l p R k l D S k 5 F Q U Z K Y m 4 4 b X Z L d H g v V k J G a X U 5 b X A v d n c 0 N U V S R T V o a m 5 6 T X R H V V l D W m Y 2 d X h N U k V S R V I 4 U k V G W U N J T j B D L 0 h s d U 5 3 b G 5 o Y z M 3 W E o y W V R i S 2 o 0 R l R F U k V x b W F t Z l E y T 0 F n V m d J a U l p S X F j d 0 J X Q W l E Z E R H S T B 1 O H F 1 L 1 Q 4 a E l m Z F N J a U V n R F N W a 0 J F U j R q b z R P O U 9 S R V J F U k 1 S S E Z J Q 0 p O R E J I Y z N l V G 5 M d k w 0 L 3 J Z c 0 J h M G F W V D V p V n d p S W x J M U 0 v T U h q T G l 6 L 0 4 y R 2 l J a U l p U G l R Q W p D U k J t W m o 4 b E t 2 N n Z 1 M H V K a H F E c n N R R V p I S 0 Z L Z E M z a T Z J S G V E d l R r U k V S R V R F a H h T Q W l U U W d k b W N 4 b T V P L z h y a m V Z Z 1 R S d T h X R l B 1 e E l S T 1 R V W m 1 i K 0 F J R F J T Q U d Z a U l p S X l L b E 1 B W m h J Q T d J a j l Y c 0 s 3 Y m t l M T N k d U 1 w a k k 0 R G d m Z G l R a W N v c k w r Q j V D V z B C W U s z O T N J a U l p S W l J K 3 B B Q k 1 w Q U h 4 Z n Z 1 a m h 0 K 0 x p T l N H b W Z r R F J 1 d 0 F R R n Z K U l V S R V J F N W x D c 0 J F R 2 9 p Y 3 d s V D J w S y 8 z d U Q 0 b X R D b n Q 0 L 3 I 2 c 0 N N U m t W T m N T U 2 J r L 2 d y Y S 9 p Z 2 l J a U p 5 e W x N Q U p 0 S k F i R X I r Q W p B O X J 1 L 1 Y v Q U l N U X o v Q 0 l p S T F a V 2 F 1 Q l V 5 T T J J S C t i a 1 Z F U k V S R W Z F e n Z u a 1 V h Q U 5 N M D J l V G w 5 c 2 R l e l M 3 d 1 V U Y 2 l J Z 0 V p O D N 1 d 1 J r S m t W M z k z S W l J a U l p S S t w Z 0 J N c E F F N G t M V 1 p 6 S U p r a i t 0 Y n g z U W 5 M c n l s R H p z U 0 V U b j F t V G 1 i T U d M N m d o S G s 3 M V p F U k V S R X h N Y 1 V n S W s w Q U 4 2 d S 9 1 c m R Y S 3 U v U k V S c T d m Z 0 9 y Z j R T R V J F U k N S Q U t 3 R V Q 4 c k 1 S U n l M Y V V W U j d Y V 3 k z Q m R F c z R 4 M 2 N O a V l n R W d 1 S j A x e i t S b m Z 6 Z G l Z a U l p S W p V Q X d W Z 0 l u N j J J K z E 3 a W g w R k h 0 Z D N h V E t F R U d 1 R U R 6 c 1 N F U W t B e D N j Q V l F U W 9 B Q k 1 S R V J F S k J B c k F S U H h z Y y 9 K W F h 0 W D N i b j Z o a n p v U k V R a 2 N a c D R y Q U N P a W 8 z O G J F U k V S R V p G N m 9 R Q k 1 4 S S 9 5 a W p Q W m 5 i S E 8 0 L 3 F v a 0 1 h M G k r d n J 3 N D V F U k F M R T h l M F E z T m o x a j R p S W l J a W M 4 a F N B a W Z q U k w 4 Z F d Z S n B P a i t 0 N 0 5 o d U J Z Z W p I V m t T a z F v N 3 Z B R z E v R k J F U k V R a 1 l l a W N 0 N G t l Y m o z c T M v Y k d Y d G o r S 2 l O U U o 4 L 2 d P R E E z Q U Z 4 R V J F U W t Z Q 3 N C R S 9 D U T k v e U J I Y 2 5 a N F h O O G l 1 a k 5 O S W h K O T J K R 0 l T S U F v e V l E a V Z L M E F F e E V S R V F r Z 0 N z Q k U v R 1 R 6 M G E r O X F 1 L 1 Y v Q U l m Z F N J a U V t Q 0 8 3 M 1 I 5 M U F v d 0 V S R V J r W U N o Q U V 6 R U w w d z J I M T N t Y 2 J W a E d I U n J P c 3 l I L 1 l p S U J B N H p m d z h B U m 5 n S F A z Y 2 l J a U l p S X Z W R k F a a U l I e H p N L 3 B X c 2 d x T W U x N 2 R w M U p 1 S T R G Z 2 Z k a V F p R W t B S 0 Q 0 T m h n Z E R t L 3 U 1 R V J F U k V S T 3 F K Q W p B U l A v Q j I r S D I z a E h O O D A 0 a U l T Q 0 F x T 0 F 3 a H p j Q 3 c r c n N U R V J F U k V h a 2 5 D c 0 J F N n B u R G F X Z n J z U l V l M X h 1 R 2 h h N U 5 6 L 1 p o U n l J a U F h Y n d F S V M y O G 5 j W E l p S W l J b E t Q R k l D S j F M T z l t U n N v S 0 1 u M X V M N W R Y R i 9 D Y l R F K z d F a E V K T E N Z a F l j e F F s d j Z 1 d z B S R V J F U n F V Y 0 t 3 R V R x M m R a a k s 3 M n E 3 N j d 0 a n l J a W R j a j h i U V Z Z Q z M 4 M 0 l p S W l J a U w x U 0 F H W V N E M n l P N H Z a b n Z x Z H g v V V d 3 M H F Y S m t O O D J K R 0 l T S U F w e V F S S E l Z U n B D N l N J a U l o S U l G R U F K b E t Q O X F T d m 8 4 a W U 3 M 0 Y 5 a D h a b k V t c U 4 4 b U Z I S W l J Q n B 1 Q 3 c 2 N k 8 y U U l x S W l J Z 0 V G Q V Z n S X Z W b 2 E 4 b z N Y d F Y z U 3 p q W F I 1 M k l p Q V F t c y 9 B U W d H Y U F p W W l J a U F R W U J X Q W k 5 Y 1 R 1 T E d K S D Z 2 Y 2 U x d 2 R a Y k h T T 0 g r e k R q a 1 J F Q W x C a D Z R b 3 d i W U V V R V J F U k N T U U t 3 R V R x e W E 2 M H R S U T d D a n l 1 N z l p N F B 5 S F d j Q j k y S k N J U 2 d B b 1 B n U 1 V F Z 3 V Q O D N Z b U l p S W l J M U N N R l l D T D E 1 Q m N 2 V D M v V T l r Y 1 J F U j h v U 2 9 H U U J N R H d k e W N p S W l J a V V v O F V n S W 5 V Z z J K S E F U d l Q x b m h j Y j d X R T B D b C t v Q T g 3 R W h F S l V N V n B F Q n p 2 N 3 k 1 R V J F U k V w S j R w Q U J P c E J 6 d l Q x b U I z R m 5 s Y z N 5 b C t J T U Z C W V Q 3 c 1 N F U W t N S m 5 G Y V J q Q m p m M 2 R o b 2 l J a U l q V U 1 3 V m d J d l Z n c T V m Y k g 3 c 2 5 u T 0 9 U U G t S R U F s N X h 1 b G F B a V l p S W l B U W d C V 0 F p U G x a a 3 o y Z F g r b H F Q N j R P R H d 1 Z 1 l Q O E N I S F l t S U J D b 1 R p b F B o R k Y 4 Q m x w M m R Y V z F O Y 1 h F e H M y Z l B a d l B t e m Z Y U W t Z a U l p S W o v V 2 Y z Z G d N a X B i b G Y 2 R 2 h 6 T 0 V v L 3 J P e m N a a k 5 V U z R z T 0 9 S R V F D b E Q w U G 5 N V m d h e G d y d 0 Z h d V h F b E d S a 2 F k M 0 9 1 c X E 2 N E N Z T 3 Z X c m Z 6 e m 4 v L 2 t 6 a n Z 2 W k 9 U S W t R Q W t K e W V 6 Z W Z O b U x y e n d R b m Q 5 U V V F Q m l 4 W X R v b T N i d H Z U c z J k T j k v Y l B Q U G 1 Q Q W d B R T B h Z E t r V H Z v U 0 V S R V J h U 2 d V Z 0 l u N D J Q Y l U x V j d W Z D l Q M l J 4 R V I z e W h K Z D M x c 0 l D d k F Q d n J v S T d a d j M x N G 4 5 e W 9 O d 0 R w M z d r e T d k d T E 0 O X R s b m F k c T B L W D M 3 O W 1 Y c D B x V z g 4 O D Q 3 U k V a R 0 1 t V E l F Q U N 5 c 3 J J Q W l J e U 1 k T i 9 q e l R m Z l p Q N z g r V n g 1 N V p X T U h 6 K y t U d m 9 T R V J F U m F T Z 1 V n S W 4 0 a 0 1 O W n d x N j B I e j J 1 R D d G R z B D R 3 V u d z g 3 R W h F S l l N V n B y b z h O W k F i W T d O b X p x M 3 g 4 L 1 B q e H B L Z W 4 4 L 2 J i Y n h N V U Z P V F J Q Y T F X S 3 c 4 K y t D Q j M z S E V I a n p 6 e U N M T m 5 6 M m I w N k 5 G c z N M a V J w N T k r b X Z i d D I 5 T 3 N X V E 9 T a 3 B J Q V N F a E l 3 R z Y z O D h 3 e n o v R E Z G M T l 3 M F V V W G N l Z W R k O W I 2 Z X h N U k V S R n B h R F F E V E 1 T S D l t V n V v d G l S N z N G O W x 5 W k R D T E x Z Z k 5 p U m l F a m d N b j h M d 0 U 2 R 1 V 5 Q l R V b E x Z d F d z W E k w Y U 0 4 R G o 4 S 2 h V W E Y 4 Z D k 5 O T F I Z U h n N H V i b T V C Q V V G O F k 5 L y 9 B T 0 x 4 Z U p l Y 2 J a a H d 3 W U 1 3 N k J W c T F Z R U J R W G h j R G k 0 O W R a Y m 1 U S m x D b 1 p o K 0 9 K Y k V o R V J F Z k V y c l F B V D h h R W R Y b T U v N 0 o 1 d 3 J v O D Z F U k d S M z F l Q T F U S U F j K 1 J E e m 1 i T W d p U 3 d a N E 0 5 R j Z Q W l Z S R G V 4 d X R i S F R 4 N H N N T H J Y M y 8 5 T l F D b m 4 z N T Z w V F d s V 3 J k d V h l N W E z N z U 5 b V Q 5 L 1 B q Y W I 2 e T l W V 3 J a c 3 l k d H Z 2 M D F v Y U N q S G p o M 2 p x N i s r d 2 p S T i 9 2 S 1 h 2 e k I y N 0 Z q K y 9 2 Z S 9 L L 2 d T R V J H U l U 1 b 0 N N Q k V m T V U y V E h X b m Z l M X d m Y W 8 y a W J X d 2 Z I M 1 l r S W h M Z 2 l r d G 5 n T l Z n d 0 h 0 Q k V t Y n l S N W p I R m t I d V Z q Q 2 R a U j h Q Y V l a U m d 3 Q n M 3 T m l 4 V l Q 0 K 2 Z m c j B h d S t 4 Y k 5 r e U F E S X l N b k E 0 S E 8 3 c m Z 4 e G t I e G 9 h e X V I R G g z b n d 3 U W N 4 V F p N W k 0 y Y X d h T k V p b m 5 6 e V N U N z Y 2 Q 1 B H a n g 5 U D k r N 2 R 2 Z j R l U k V S R V J F N E d D c 0 J F Z k 9 S S T d n N X l p O U k 5 c n U v Y T l D e U N M U H F S R k J I e G 1 a S k 1 z Q V J E V U x q b n p 5 b E l 3 d H o x R 0 d i e V I 2 N n Z Z d 2 R o d E x z S F l u c G h o T G N I V 3 l 6 W W 9 z R 2 8 r Z m I x U C 8 v N X o 0 d 2 V Q U n F B M U 5 S V W J y a m h C a D U 1 N U J F R 0 R o e m 9 y a m x 5 N U F n M z M z d 3 p U e j M x R k g z N n V Q N n k 1 S T A z M 2 1 E Q m d n W H V t b 2 t U S j N M c z J E S D M x N l h C V 0 9 u e l A v M z B V e F l 0 V 2 9 S a E d F e W J O b z F C Z 3 d Z e G V Q Q m d 2 d j c 2 Y T E 1 O D h V W H V 2 d n R 1 e m p 2 d l B H N i 8 v W F l h T j I 3 N D I w U k Z S R V J F d k t G M z J 5 S S t v d T J Q S W l J T m p E M E h y R k d l M V p w T 3 p B T X Z Z d T U 2 R k l 3 Z 2 p I W j N Z N 1 F h R F d I b H R 4 c z J G S G Z m Z l R l R m h Z V 3 N Y T G 1 T b F N 0 W E F 1 Q n d P S m c y Y l J y c j E 2 O E h v R n U z Y n Z 6 d G I z O G p P a n F h d D k 1 N m k r S E R o e k 4 4 K 0 h E T 1 B Q T k 1 a c z J h e G Z M b H k 3 R m F y Z H g 3 N z c x K y 9 F N U V S R V J F N n A 0 Q 0 1 C R W Y y W j d x e m Z i S F N O c k U 5 d k p o T n l J a V F r a 0 9 X R 0 9 x c j N Q a 1 l m N D h E a l A x U z R 4 b V Y y S j B l U V J D b X Z t K 3 Z 4 T 2 t w Y V d W b W Y y V m t w S l M 3 W F A 2 O X U w T H d K N D l l O X p Y Z 2 9 L Q 3 V P S 0 t L d 2 d O R G V Y U 1 N 5 O T E x M n p k d X B W N T g r Y l J 2 W H Q z b W p W c l J r e E 1 E Q T g 4 O E F D c l Y 2 K 2 1 W e S 8 5 L z B o R V J F U k 9 Q U X J B U k h 3 Z 2 8 r Q X d x W G 4 3 U G E 3 d j B M Z y 9 G a 0 0 v a m l J a V B t W F B B V 3 Q w T l R X N U 9 E Z U 1 n c H l O R 0 4 x b V l y V D Z N M U Q v d y t H Z m Z m Y l p P c n R Y e j U 0 O X l j M 0 5 k W W R m Q U F V R k J R Q 0 V o W V d W c W M z S X l N Q T B 6 V H A 3 Y l J F U k V a R 0 d R d S s 0 U l h 4 Z 2 h 4 Z X J 2 d 0 E 2 T n h u a 2 8 w N U V S S 1 N V Y W M v Q n N G V V J n S m t P e k k y a l h l S F h H U X N 3 N G 9 m W F g z T i 9 V T m t N c 0 p w W X V u U X B j K 2 J N d 1 d h e k 1 X e l l N Q U R T M D E w e k t z U E R m N S t I d G 5 q e F l t Y k 5 t c 1 h S b z B j W k 4 y N W N M Y m 9 Y R V J F U m F Y Z 3 M v b T V B N U Z T M D N Z d j V Y e F l q a U E 2 T i s v b X d H e E V S Q W F B a 3 U 4 b 1 Z Z T 2 E r W n p F e l Z t S D B l c z J 2 N F Z k Z C s 5 T 2 Y v a 1 R u e n A y W l B Y c z I y Z G 5 a Q U N R b E p R R 3 d i d D A 2 Q U Z h d F d z V 3 N X Y l B v M j d j d n Q 5 e H l p O T k 2 R l J F U k V m R V Z y U U F U c V d Q N X h W a 2 N 6 U D d G N C 9 y V E d 2 V W c x T k 9 o e k N J a V V u U D J L b W F B W m E z R D N Q M F V 4 b W 0 z W V R T O X F I N z d x c 0 F E R H p 4 U V o v Z X l X Q 3 p j Z G R k Z D N I W F h Y W H p 4 e F J m O D M v L z l I N X M y Y l F M Z z Q 0 O C 8 1 c U t M T G 1 M d T N M b j A 2 d F d M R 1 R O b V l M W H F q N G N p S W l K e T Z 0 R 2 Z j R V R x M k 0 3 M E 5 W N 0 5 U K 2 t j c i s y U E l p T D F v c k l a W V B Z Y 2 5 K d n Z n S W d P R 0 o y b T E z d G J G W m s w Y V Z L W l l m U X B L U 2 5 j Z D k 5 O V h 0 L 2 5 6 V G Z m N U 1 J T E w 2 U n o 1 O D d N b W p X T E x s M j Z z S H Y z Y m 5 i d T N N b k Z G M S 9 N a 2 l W T F d M e D R N Z i 8 r O T c r S m p Z M G x K Q 1 N r T H I 4 T k V S R V J r U V p E Q V p o S U h m U G 0 5 R W V B V H B y L 0 p T T G l l N l l k S F B s Z 0 s 3 L 2 k x d H o 5 R k J R b V l 4 b T B E S U p D L 2 R C Y 2 V m S H g 4 Y l J 1 M 2 R y O W R W Q l F r T m Y z Z U 9 t b G w v a m d n d y 9 v M W F z W F R a b z B v V X V Y T G h R V k Z U R n o 1 a 3 d p S X l N W k 4 y N G N k c n V k M T E 1 N 2 p j N m R P O U 9 z V 2 Y y Z W R D a 2 l J a U p T b n p R R F R L U U 9 s V G l L M k p P K z N 1 U D Y r S W p U a U F 0 c j Z j T 0 9 S R V F F Y 0 s z K 2 d 2 S X J 3 S X J U T U E v T n h 6 a n R O b 2 p x W H Y 5 O S t V Q n V i a T R B S D N 6 d 0 F U Z m Z m R E 0 5 Z X Z R Q V h L d k k v d k d Q Z j d C c j F 5 N G 1 U c H h J W k d R a z Q 4 Z V B w M G 1 U S m t 5 Z E 9 w W F Z x e j J m W H l r a U l p S n l z a k Z N b l h V d F V t Z D J w S z d t M 2 M w U G V s d y 9 K U E U 2 U m 5 T N D N Z Y 2 R p W W d J Q U F V S G N I N 2 J G N l A 3 Y k l 5 V z E 3 c 3 Z t N 3 N l d z l 6 M 0 h K Y W h H e U M w U m I y M 2 R m N z U 1 O W Y 2 S H N 1 V 0 x Y T i 8 3 b l E 2 d W V t b W 0 w a E x T M l B T c E V s Y 2 N z a 2 w 3 T j I 3 b D Z W T G w v T D U 1 N T l q d D l z W l A z N D h s M T k r d W Z z N V I 0 O G U 1 Z T k v L 3 p 2 S n l j b W N k Z F p a W E h 2 d H R Y V H Q y a F h E T U d y Z G 0 0 a U l p R W g 5 T W F y N X c 0 d T J R S X J V S W E r M 1 A 4 W V A 5 b E V u S W l K U 1 J r a 0 Z L O E R z T 1 p o S n I y S z B 1 T V l 2 N F Z l c H l 5 K y 9 u Q 3 V 1 d U 1 M c j U z M z g 4 Y 2 N z V 3 J T b 3 p E V 0 x 4 Y 0 t m L y 9 4 b k F F Y U 9 I T W 1 D Q l F 0 N D Q 0 M D N B T 2 p j d V R N V E p r e W d T N W N 1 W l o 3 V H J G a 3 p u b n Z 1 T 1 d i U G 5 z M 0 t s U 3 Y 1 L 3 Z 2 d i t m Z S 8 v K z F l T 1 N Z a U l p S n l L b E F B S m x K S F R O U E p 6 c l F m U E s 0 U H M w W F R P d V o w S D N Z a 0 l p S 2 x 6 T k l 0 a 0 x i Z k F 6 R H o 0 T 3 R n e j h G b 2 U 1 Z W Z 1 b 0 x C Z 3 d m V H Z Y d j N N d k 8 r U E 5 X e l o w O H l N e l B M W F I 4 N W N x V D c 4 M U d q U m x G W V d N a U F B U V B v M m J O b n B m Z U t q b z V t N n R T c F h I M z E x U n c r Z k Z q a G w 0 a U l p S n h 5 d E F W U 3 B J N G t a V z N o O V E x L z g 3 a S t a N 1 B 6 d W J L Y j l 5 Z D Z p W W l J O T h 5 V X p 6 R T N q c 1 l 5 N k d 1 S T d n V 1 l P T D h i a U J I Z U Z x U F B 1 L z V 1 V D B S R V J F U n F x Y m 9 0 a 0 J x Q 0 w x S k h 0 c W Q 2 T n p 5 N H M w N S 9 G Q k d w U C s 0 a C t E R 3 V q O G U z U T k 0 Z W F I Y V Y v M 2 9 T R V J F U m t Y c W p B R X l r V H B o Z U J X Q V d 3 M H I 3 d U g 0 K z d F Z E V S T X B 3 e n d D T E F z Q T g r a W t Z V m 9 3 b U Y v a X h L U k V S R V J H c E x 3 c k F S T 3 B B Y X Q 0 Q k 1 n d U 9 l R n p m S n J Z W E l k W n d I M 1 l r S W l K b C 9 H R U d t S G 5 z V T R 5 N H M 4 S F d 5 S T l O a V l p S W l F a D l V U U F t V W d l O F B m M n h j N 3 k y U D R x S T F D d D d E Z 1 N G Z 1 d H R H Z O M X d m Q n N r W E 9 y d n J r U k V S R V N r b m l n Q U U 2 a 0 Q y M U 8 v O D Z x K 2 s r W i 9 p W W p V T D N z T 1 d I O W I v W l c y S E F D a j Z Z W C s 3 R W h F U k V S R T Z w R U N N S k Z h e W k x S z U w a k 9 E b y 9 y b T B h M n B W R m 9 N e D k y S k N J a T V a V D h I b 0 N S d F E 3 Q 0 V p R k V 2 e G V M a U l p S U J B b 0 Z Z Q 0 s x d E R 2 O V I 2 L 3 F P M m 4 3 b z R o S S 9 i T m 4 v N z R D T E 9 0 S G p F W T Z p R V J F U k V R a 2 t D Z 0 F F N m 1 s U F J u c n Z h c l g v Q z h S a 2 Z w b j J u T X d y T k Z R Z U 5 q M W p 3 S X d F U k V S a 1 l D a U F F e W t G a 3 p U e W Q 2 T U R S N 1 h S d 1 E z b 2 1 W M F Z 4 O T J K Q 0 l p R l N y S k J s c 2 p 6 S 3 g x Q U Z v Q k p p S W l J a E p n c l A 1 d V F P U m t k a V I z S n d V b H V S N 1 h k M n c 4 R U 1 N d 2 Z O a V J T Q U 5 p e j h Y Y y 9 6 e G 1 5 a E x J M 3 d l T 2 Z I O T N K U F V o S 0 J 6 Q z I y S T B I W W 5 S N X E 5 Z 2 p m S j N S e T c y Y k x E R l F O W j Z D Q X F G c U 5 Q O T N a R 0 l p S W l J M U N N R l l D S z F z Q 2 Z k e S s y U E 9 2 M V J B b 1 N a L 2 c z b U w z Z G p 4 S i t E c G R 0 T W l P d 0 N R U k g r Y m t 2 c W d 5 T V B q b S 9 I U F B R V 3 p 0 W E R N T H I v R j Z Q e E 1 E O D N a V U p K R n R n Y V F m W k d p T 3 d L a H Y 0 S U p D S W l J a E p J O U t j L 2 t W c l l r N 0 h P N D l v Z 2 k 1 V j J j W D E 5 M k k x S X c r Q U t 2 e V p n O U h n U k k y N k l 2 O X V S K 2 h Z V U F U R j l N V 0 w 2 U X N a c X p D M S 9 n Z T d Q W X p R Z T Z y K 2 U 3 S G x n T 3 N B Y W c z b D h P M G J q Y y 9 6 W G k 0 a U l p S W o 0 a F d h Q W l k U l F r V D J Q Z z l t L 2 V s e m Z O d l l N Z 2 9 Q Q 2 Z O a V J T Q U 5 n e j h Y O D V X N H N Q Z V l x L 0 J L T X V D R V l Q V j d F L 0 9 W d l l Q Z D h 1 M 2 l k c z J l N V B s c U N v Z W d Z U k h i M l h 5 O G l J a U l p N G h j S 3 d F U n F h R i 9 t S m t 6 V D Z Y R j l o O G I 5 Z m R p T l N N T m c 3 b j h l S S 8 0 Y 2 l C d n M 3 M W F r Z 1 R E a W h t R E V u N E 8 1 L z N u L 0 5 W R 1 M 3 Z n J v T 0 8 3 N n F B Q k 1 S R V J F S k 9 B b 0 F C T 3 B v V D N w b m 0 5 L 0 J H Z 2 Z k N m F Q T 2 h G c E 9 N e V V K U m l 0 Y n Z S M 0 c 5 T E F H S z F 1 Z E I y R z R D Z G 1 T V m F a a j B h R U F q Q V J F U k d S U U t N Q V R L U k d U S F o 3 T W Y 4 c k t p U 2 U r S W p X U H V 4 S H B J S E k z K 2 N h Z U M 5 e W 9 z Z 3 V r T C 9 m Z j Y 5 d m Q 2 M E F N N H J U d 2 J C Q m 1 I N C 9 G a E V S R V F r M E N z Q k V h a U N q N E F o W k J V Y z l y b T h m M X h j d 2 Z O Z V F T R V B o e U 5 k c G o x S m V V S V R y Z E V o L y t X M 2 x G e V Z a R U 5 v Q 2 p D R C 8 5 U 0 l p S W l J a W Z x R U F U S 1 F H O X F T d j k 2 c G V w e i t L a V B o U j Z S Y k k 0 a F F J Y S t Y b l p r U k V S R V R F S H h T Q W l k V E F i a S 9 u Z n l r Q U V 4 S H h J M 3 M y W U V E a F V Z e F F C V 0 F p S W l J a W d V Z 0 J t S W l Y S E U 0 N y t 6 T T N l V n l m R U 5 t Z W l P Q k d Q d X h J U k V T c V Z K S U Y x a W d v T 3 F i N V h 5 S W l J a U l C U 2 d H W W l K Y 0 9 a V y t s M k Z I Z 2 N Y M T d y Z j R T R W Z H d j B n Q U 1 F M E p i K 3 J z Y k V S R V J F Z k V E Q l d B a V h 0 c W Q 0 Z T M 4 c n o 0 K z Z r U k V S R H h T a 2 c y V 1 V O Z m 5 t Z 0 V t S W l J a U V w Q V V n S W w 0 e V p z Q i t F R V d L N m M x N n V u R G J r U k V w R H F t U F F z c 1 Z n Q 0 1 V R z J C R k J F U k V R b E V D c 0 J F d k p C Z m 5 F V n k 3 a T Z Q N j A r T D Z Z R X R L T V N I S F l t S V N M V k t m a H V D R D l v Q 0 t T S W l J a E t n R k l D S m V H R l B 4 Z 2 J B O U x o Z X B 6 K 0 t p R F F B S l Z r W X B n T 0 N H M E 5 R b U w r N 0 V S R V J F U k U v V U F B b T R v V T l Y c z c v Y X Q 5 W U F a a U l p S C t a W U 0 4 R 1 o 3 R l d m N G 1 J a U l n R U 1 B V m d J a D R 6 Z j F z Q j V w a 3 d X e l R O S W p 2 N n N C O F J F Y W 1 X b 3 h D Y 3 h a a U 9 Q S X d 3 e m Y 4 U 0 V S R V J D V l F L d 0 V R O G R P e j R Q b z R Y c F h 0 Y z N 5 N n V E N F p o K 0 x B a k V S R 3 B W d E Z S M T B k N 0 5 v U W w r c m N Y R V J F U k V m R W J C V 0 F p S H Z K M i s 2 U G 1 m N G 1 J K 0 o 5 W m V N V D F p Y k 1 F d 3 R 2 N n R 4 a 1 J F U k V S O F J z R l l D S W U y c E 8 r e n F 2 N m R u R j l m T l N K a U l o N H J E U U F B d 2 h 2 N D d j M l J F U k V S T V M v R k l D S m V L R E V V Y 1 N C c k M w Z T E 4 Z U Z 0 Y V J S Y U R N Z m R p U W l J a D R w K 2 o w Q U 0 4 T G E r S z h Q R V J F U k V m R X J C V 0 F p S G p p U X R S b U h z O F R q K 2 5 Z N i 9 W R k V w R 0 V v U E F K Q j R X Q l l J S 3 l W d j d z U k V S R V J F V C t 4 K 3 J z Q m t a U E I v c 3 l O W H R X M z E v d 3 Z F W k d H b 2 Z B d 1 d F S W h P Q j R N b T c r N 0 V S R V J F U k U v V V F B b T R v S D l t V D k 3 W E d z W U J t M W l l L 3 V 3 T n F M O H J R Q U F J Q U J K U k V G V U d 4 R V I 4 W l J a Z U F U R H N H a i t s N G l J a U V p Q V V 3 Q W 1 V b z F p U n o 1 S G N u Z D Z Y T j h 5 d W l 1 a D F r Z 2 Z k a V F p S X A 0 e E l m O E F K b 2 J t Z j R t S W l J Z 0 V P Q V Z n S X R V N G 1 M V V Y w M 1 I 2 W E 4 5 T z J 4 O U Z S Q n F H Z 2 l T d 1 o 0 U E Z w a F Z n S W l J a U l n R k 9 R L 0 J G c X J F L 2 E 3 T l g 5 W n I v S l h M c W V m T E p K M 2 5 5 e V N m S n p z N T J Y M X V 4 W W d W S G p o e X A 0 b G x s b W F i c G k 5 Y W t D b W J P Y j c 5 L 0 8 w c 2 d v c E 4 v b X h F U k V S R V J 2 O U l L T U p G c U h Q Q m k v c G N 0 S 0 p T V z B W M T k y S T F J N E p n O W U z Y W Q z c T l m d j M 0 T U h E a X d S c y 8 5 K 3 V 1 d k F i a m x s b H V J a V l s a H k 1 W X R Q U E h F R X d R S E I z U G J i Y m R 4 e F J W W F Z Q b j h U W n M y O G Z 6 e n o v U G d n d y 9 T d W 5 Y c k d 2 V W d O W k N 6 R 2 R m Z j l U a 3 h H d l h 6 Z H p j V l N r b E p v V k d q U m d R S E I v d T d G Y T l z M m J L R k h U d D J j T U V G R n h B Z E h l M 3 Z k a X F V b E p U R T A w O C 9 6 W T A z M 2 x q a m 4 v M j Z z R 2 Z Q S H V i T W 1 j T 1 V L V k 5 v M G F K R m h U V m J 0 b X p o d W V l Z T Q r N j c 3 N l p M b H k 3 M T N L R 0 l p R W h n V U F B b V V v V V N S e U d I Y z d a N 1 h O K 2 1 V U y t D T F B x e E V x a 0 x p e F l 0 c X R Q N 1 J V W k c x d G 1 i N E 8 3 Z H U z U G p q V G Z 5 M W x 0 d j h m e n p 6 L 1 B 6 e n o 5 e j c 3 M z N F a D R l W G 1 I O W t p V k w y T D k v U D F P b V R P R m Y v L 2 9 Y Y m R x M G N U O T I v d m 5 u M T d p U F p j d V d B V k J T V X N M b z B h T 3 J y W j g r Z l R v V E p r e n c r b l V t V E p q Q W 4 v N z B K N i t m N T N j N W 1 5 R z R F Z G p p S W J p e H Y 3 c 3 B w N l N r a E h 2 d X V Z Z W 9 x Q 2 d l Z n Z o a E d q Z D I 5 Z m p X V z I 5 N W R a L 0 9 u V H R 6 N X B s b k F y Q j k r M 1 l z R m d 1 Z E 9 2 M i s 0 d T N n d 1 l N Z T N 5 c z J O c G J J e U 9 y b l d I N z g 4 Y 2 Q 4 L y 8 z M 1 h I R E J C V j c x Q 3 E 1 Q W V P L 2 V 2 V j Q v c j F T S E R o M 2 8 y Y k 5 u d F h W U l V W R 2 t w c W J 5 N U p O U E 1 u Z n V Y Q k l T R W 1 y O G 1 n Q W J O b X d n S 3 l 2 T G 8 5 c m h 3 N G U 3 U H o 5 K y 9 E a W J O M i t t b 0 t D Z z B 2 b z J i Z H F R b H B i R 1 N 5 K z l 4 T X l a T T Z 1 O D k 3 N T k r O W k v Z j c 5 S G Z W V G s z S F B Q c m Z G e l J V U k V U b V o 2 c H k 1 U 2 h Z U F p 2 K 0 k w S F I 3 W E o 4 Y j I 4 b U U z S X I 1 a W d q M F A 3 R m x R a 2 c z M k h N e V M 3 Q k 8 r e m 5 Z O W J 0 c k J X Z n p i e H h J d 1 M z N y 9 h S m F B M D E 2 b l h a V 0 d P M V V a T z N Z c 0 J 3 O G U 5 S 2 k y T G h t R 3 d j M D M z M H p Y c m w x N T d M S E h X T E 5 t R G J 0 M z c 2 N z B U Z m 1 V S 1 Z N N G V 2 U W 9 2 L z c 2 S y 9 m Z W V 5 O H p a O D R z c 3 h M T W F y W F N 2 S G x 6 a j E 4 L 0 9 U a 1 p 1 N z N x Z j k 5 c G F X b U V o N G V Y Q y t Y a T Q r T U J 5 T W p J d 0 9 s M E V o Y 1 h o O F Z T Z G l K Q 2 V u b z Z w b W 0 2 Y T h Q Q 3 d q e n V y Z U V 3 T V h O K 0 J 0 T 0 J F Z X U v M V Q 5 V n N k b H N q Q j g v b m t j Z W V Z U U p F e W J 3 N k t P U D B y N T l l K 2 J O b S t m V m Z T N i 8 v S E o z Q V B i c X E 2 K 3 l l Z k 5 t c n I z M l d z Y U 1 H W V B W Y W 1 Y c z J M R W U z M n Z T c E V s Y 2 V 1 b W w 3 c T k v K 2 V X W G N q V j J 1 N T A x Y T l i U X J s M D d r c E t T U E x w d m F H Z 2 9 I V H A w Q U 9 D Y m I 3 N 2 h z O D g r O D d p b l A 3 c n l 5 a X M 5 Q 3 N C a V k y T z U 5 O T U 3 b V R a d E d q L z k 5 Q k 1 q U j Q 2 c 3 N q N C 9 Q N S 9 s e T V k W C t G a m p 4 b z E 1 N z c z M z J M c D F x M G M 5 b m h p Q V Z h U 3 k 0 S H Z M b G k z b E h o c y t m R G o z M 1 h l Z i s r d V Z L M W Z 5 O X R 0 d m U 5 U k h S U l N B a V l o S W 9 G S U F K b E t G Q T F t Z W I z O E V T R 3 p V d z B l Z G l O U 0 F X U U p G S 1 Z D W W p G b V V E S V h K V U p R T W h V Z C s r L 2 9 v b E d T N k F p N H Z E b n F v R D U 1 d W Y 4 e k 1 6 U F N x S H V D d X U r N n F V V T h W N m Q r L 1 A 4 O C s r e X d I R H g 2 c z h n M T V j S E F 3 R H o v O E 1 I Z m V l U 2 V w c W F u Y 2 M 4 O D l 2 U F R T U z h U R X h B R F F 0 R 2 x U W G 5 2 d H R U T F B H V G R 1 S E V s S l N Y e n h 4 U m Z s N 2 x j Y S 9 K V 3 k y V 3 k 4 O D g 0 N z d x K 1 R r N U 1 a U F h v M E V 5 Z E 9 M U G R H d k x S d T l P a l J K Q 2 N u O D h J T E x 4 Q V h G M W V t N X J M T E x x T 3 d z T E R N U F U 4 N k 9 a d W h P T T M x Z V h 6 V l l Z U S 9 E U n c 0 a 0 1 j Z m Y 1 d 0 h I b m l B Y W R P b U 1 Y L y t m T U F W Y W 5 u e W E v V 1 B Z Y 2 t U V H p 6 Q k J 4 O T h 3 Q n R 2 d k 1 H N m R l d V l O V 3 V X e H d G e F J h S E 0 z W G Z m W F d u O X p w M D d x M 3 o 4 U k c z Y X R P S G x s M T k y Z j I y e j J m a j g 4 O C 9 M M W M y W k 0 0 Z U Z D e G R X M m 5 O R l B Y N z c 3 Y m M 4 O H N n a l Z i N y t 6 S m t 6 S z E x W l Z m c G F X V m x a U F B 2 c 3 N 4 W F c 5 T 3 p a a 3 h r e l p s Q m N Y T 3 k r O X U 2 N z c 3 S m 8 w U 0 p l Z U 9 F R j k 4 K 3 l w M H A v M 2 o v O T l G U E 9 Q U F B N Y 2 d I N G h 4 O S t 5 T V V Y W D B 4 N G V E Z 1 J F U k Z W O W 4 y a T J i T m 5 z M m p S b 2 d v Z m U v M z E x M n N W b k l t S W l K e n N G S U N K V k d H L 0 Y v T y 9 y S l l R b W t k c H l M T F V N M G N C N U 8 v R n p O c 0 Z l W H N n Z n p k b T N o N G 9 Q Q V J G c W N E S k 9 Y a m Q y K z J Q M 3 R U Z m R k Z G R a R 2 R u Y z g w M T E z a m J G a m Z k Z E p Q S H R Z O D g 4 a 2 l a T F p j e E 1 U R T g r T 0 N E V E o 0 O G 1 Y U F B Q Y m Z h T j h 3 T 2 h 3 T 2 5 z M m J C N U 1 h T k d 3 S F g x c m h B W l I 1 K 0 J 3 d 0 R i R T B 3 b W 5 x L 1 R h O C s 5 Z X J W a X l l Z m Z C S 0 h 3 M U h y V 1 d C V 3 E 1 W H J y N y t l Z n Y z N m N l a l F J V U p D U W l n d U x 1 Y V N T e T Z w M G Y x b X p a c F Y 1 b X U 3 M 2 M 2 M G F k T m 8 y c l F w a 3 l k U D l 2 Z y t J U 0 V o T l h w O W I x e D c 3 Y l d W e n R p c X l E Z m Z m T U 9 t V F p 2 Y 1 g 3 Z G 8 w Y 0 l k S E 0 y Z E 8 1 Y 1 B Q L 3 l 3 e X Z E d 2 w x O S t v V j I 3 Z H U 2 V m J k N W 8 z Y m 8 x e D Q 0 Z F k 4 b V N K Z X p j d V p Q L y 9 2 Z S 9 H S V l C d 0 x a d D I v a j g 4 O D l K V E V 6 a 3 F x d X U 4 d n J l S W l J a V V q R U Z Z Q 0 t W c 0 R 1 T E 9 K e X p 6 Z V A 2 V m p G Z E 5 m O U x m S 2 N r e T N X a T N m S H R r T D h i O G t x R H J z U C s 3 c 3 h u U W t O R C t m V F R U N n V z O F d Z T F p P b X F K b 0 N n b 0 N D d m h 0 R 1 h y c l p x M 3 J 3 N V Z x d G 5 Q K 2 N W Y l J 2 c z B x V U x N M m Z P O V B t U T Y 1 O S s r b 2 5 J e U V o Y X R t e n A w O W R w c 0 p 6 R m 1 N a 2 Z B R U V Z c l c 4 R 3 c r Y n Z q a X B r b W l Z R k J R V 0 V o N G R 6 K 3 V t b n U 2 O F B H R E N B d G 0 z Y m V u U 1 B F M n V k V G l j T 2 h 3 T 2 J 6 V W F I R G g z Y 3 d Z e k 5 a a X U z d 3 J B a U Z X M l Y 3 T n E x N 0 1 F d U N 4 Y 3 V K R D g v b j F 0 d X V h W G N Z N i s v L 2 p x Z E 9 u V m l 5 S k F o S H Z W Z T F 3 W V B I a 3 o z N 3 Q w O X J r O U t T a W 9 U Z 0 h u a j R N R 0 Q 3 T j I 3 b D F H a l J s V m F z M 2 Z 2 W G 5 i c z J P S C s v Z U 8 3 N z c 1 a j U 4 N m R u S F h X V 1 V S R l J a R 1 F r T U N F Q 1 J P W U 9 Y T W 0 2 O W F 0 b z M v L y 9 n Q z g v U E x M Z E 9 q U W d j c 3 Z 2 N 3 p L S G x h c 1 d G S H U y d U h E a H l 0 O T d N Q 0 J B e D U v Z n l J a U l x Y 2 l 2 V n N Y c W N T a D d H M D R 2 S m h w c E 8 y U F V t Z U s w M T J 6 a T N J M l E 4 N 1 B y d U N y S U h E Z n V Q e j A w M D g 0 S E 9 W b j h m W H J W L z V V d j N Y c j F w V z d a c k Z Z N k 5 1 M 2 I 1 b H J r W k d S S G d V Q 3 B V c T N Y V D M 5 O U 5 P M U h x U m R W Z m h W M G Z h d U U 2 L 0 Z 4 O G R Y d X k w e F B 6 K 2 Z O V 3 Z X M E w 5 L 2 Y v Z U t r a 0 J q S G 5 y V E 5 i O H V L Q U t q O V J o L 3 Q x T 3 A x M T k v b m V Y T G x 6 T j E 2 d F F 5 W W R L a m p 6 N E t V T 1 d j c k x a d D I 5 S 3 R X e m Q z T G N B Y m I 3 e k J w a z J i b U R G a m h u d U Z v Z D F 1 S n p r N X V V N z Z Q W D c 4 T 0 c r L y 9 U W m R 1 M 1 p s O E 9 E Q j V S N S 8 r K z I z R 1 R s e X B F Y 0 J t T l B w N U 1 z d n Z 5 e D N 2 W F N t V 0 V X U E 5 T U 2 x K O E 1 P S F R x M D B w b 2 Z m L 3 l S V j E 5 O T F m M z F t M i s r Q 2 J p M m V a Y U c 4 Y V d t V H A x Y T d 2 a 2 5 6 a X l y S 0 9 S L y 9 Q S E h L M z N 0 c W g 0 V E V S R U p W Q X J B U k N y a H p m W k h n T V J H M V E v a 0 Z T b k h V U W p a U D J G b S 9 n Q T V t M X h o M X l t O H F x c 2 1 I b n J v b 1 h K d k Z x S G l O N F Q z M z M 5 L 3 V X d V Z 6 U m 9 x W l p v b W l 4 Y 3 Y 1 c 0 l M T D h S b X E z c W x V R 1 p t W n F V Q j J Q S G p 4 M G x K U 2 F G Z H U z Y n V h N i s r K 2 l x c l Y 2 O H V V M W R W O E h i a W l Y c m Z m Z m N k K 2 Z u N V p h N U Z S V V Z W M l I v Q T h 1 W E x L U 2 9 x S 2 h m N k 5 R Z z d I O G V a O U R 5 R z Z i d G d 6 c 1 F F W n h G Z 1 l E U T V I L 1 B n Z k o r O W x w c 0 J S d l A v Z y 9 B M l h q M X Q 4 T 0 R C Z l B I R k Y w e W V Q S m s 3 N z d 5 e j N J c W Z 5 d V p S Z 1 d z U W Z M Z H U z Y 3 B j U z B 4 T T V K T l B Q b U h p e E l r O D l k U l R O R 3 Z X a l B U M G R L K 0 c 0 R m R s N 3 R 5 N T V P Y m 0 4 c 1 F U V D l U N l h n N k h n N m V m Z n J y U 3 g 2 d D Z 6 S m R L U T h m U 1 V 5 c E x 2 N D Z Q a j N k d m F Y W T R I Q 3 h k d X B R b V R a c T R U K z Z z e U t o U m 9 4 Z z F h a F E v L y 9 3 e j k 5 e H p E e S s r K 0 N M d D I 3 Y 2 5 K U 1 d G b 3 F L a V d 2 Z X F H V 0 F p S W l M Z V V R Q W 1 V Z 2 x 2 Q n V C Y m p D Q m F 4 W n h l Z m F H S U l 3 O H o 2 M G Z J K 0 F F e j g z d k k v c 2 w x c 3 F L V U 1 Y L y t m U G Z x c F F V T E Z u Z z h D K 3 U 5 O T k 0 c m Q 2 M z B Q a S s 5 O U J L b V d Y N G 0 y c X h a c y 9 q c 3 M 4 O V l 1 M 1 l 0 R H o z M F V K V m J I T j k 3 N 3 o w Z W V 1 a W h j d G V M a W 9 x W U 5 t M G F 1 M 2 Z 2 W n N x V U t l N V Q x a k l 5 T X N v T X E 2 L 0 9 2 Z m Z l N i 8 1 O D I 3 W n Q 1 T 2 Z u b D d u b W l j V 0 x G d 0 9 1 M V R n Z m Z m U 1 I r N 2 8 z S z k 1 O H h Y b G t B V G l L N m 1 r e W 5 Z b D U 5 T 0 4 2 Z V N V Q V F s d G h l Q m 1 B Z G V u U 2 h l Z W V l N D Z w V T Z j e W U v W n N X c l p z V 1 M 2 N H Z Q V F N T e G t 6 W m t 5 W m E 1 W E 5 y e n Y z M 0 h Q c D B h T U h N M m J N W V B M a 3 l i e j A w a 3 N r S k N S N F B B V C 9 w c H R 1 c X Z U R X p 3 M G J O c k I w N l Z K d X V P R 0 d H c z I 4 K 2 l P Y n p j Y k h I N W Y v N y 9 Q U 1 N 5 L 3 h 5 U 2 V m d U g 4 Z C 8 x R k 5 a N W w 1 N m 8 r a F k r b l h a N X h 4 a G p z Q V c 3 V n F G Z W 5 w N l V S S F I z U G R k Z G Z 4 O H N z d n M z N z l l b y 9 u Q 2 p a d D J w U m p 4 N D U 1 M 0 Z O d F Y 1 M k t p S W l J a X d J d 2 t R c l l u Y 1 V j e l A 3 V j Q v c m 1 V W j J 3 Q l l Y N n N D T T V h V G 5 5 T U R O V 1 E 4 Y n E z M V o 1 L 1 F 4 b S t l M T h V d G F K Z z Z 3 M 2 J O a F E 0 U m J J R T F k R 2 x W c S 9 m b j I 1 Y X h h T G h S R W p S c F E 3 W m E z V V Z W Z G R 4 Y 3 F W S z F t e l p v M z d O T D d L d G c 2 d V h y M m F 2 W H Y z b G x u b D V Y Q T R l U F R S U j l t N m R T d U d Z W k N Y b C t k K z d O N T c 3 M 1 V I V 0 R m Z m Z E T k h q a H l w N U R z d X Y r S W x Q V D I 5 d 3 V 0 V k J R Q 3 J W N j l t O S s 3 Z E F L U 2 t w R l J h Q j l S N H d I N X R X T T d 4 Z k s 1 a W p S V 2 5 Z Y T Y v R m p Q M 0 Y 0 a n V p V 1 h B R X J E V W J y Q z h M e l Z w M G 9 S b m 5 u b U d G U 3 R X V k x o c X o y Y X p l W F h D W U h 4 O F B E T m 5 6 b V Q v L 3 Y x R V J r W l d 1 S z I y S 2 s 4 K y t T U l B Q d m t r c z J i T m N t L 0 x U R T F O Z G E v N k t q M E l v c k x 0 b V V s S l N l V W V p N H l N N U p 4 e n p u R i 8 3 W E E 0 T U U y e n d v S C 9 G b 3 N G b 0 V h S E F Y e i 8 v Z m Z z M z c v Z j Q v c D k r L 2 F W d S t i S k V Q e D M z M z J Y b U p n W W h n M G J 4 c U p G a T l p e l p 3 O X o 1 O D Z s Z W Z Q b U h z O C 8 4 K 1 p B a m N v Q 1 R N M E F F e E V S O F k 0 Q 0 1 K R U t I T T d a a n N O W j R u R z k 1 b j l K R 2 Z u N 0 1 G T y 9 o T l J s c m x W Z V d 1 R l Z L O D g 4 O D B 5 R l d 5 Q X J D c 0 F x M m p a b H M 5 a 1 l N V 0 p F c G Z k d j N i b z E w N m R Q N T c 3 N z d t U F Z x b F h N b V R P S H Y v N z F y e F h X b X F i S k N 5 K z g 0 S D R k d T k z T 0 U w O D h 3 W m 8 x Y T d C W U x F e V p N c V h D d m p 4 U j J j e W p Q M T d 2 M D Z k U H B i M 0 5 u e i 9 m L 1 Q y V n J 2 Z 3 F Q U 2 d B e X I 3 c F R r M U 5 C V 0 R D a E F u d T B L R l U 2 Z m F z R S t 2 d n Z Q T k 9 2 d z A z O T B w d 1 B F Y S 9 o W m p m O U h E T j B E d n l I a 2 F y U C 9 1 N 3 F 5 c U Z o N G R Y R 2 1 6 V 1 p J N m J 6 V 2 F q W T h l T z d x O U h q e D V k S m 9 D c V N s S l N F d E 9 u V D N k L 1 h W e G N 6 S 0 9 Q U G t w M m R y Y j c z b E Q 1 O X N 5 d F c 3 Z X l k Z X Z X T X R k Y X Q y N W R M Z 0 N y e T F N a F M w c G M v N y 8 r N E l N U D Z 1 e W V s V m 0 x Y W h W N z l 1 e G h 6 S m d 4 S E Q 5 K 0 h J R G h 3 N G V 6 Z l B s e V p z N m N T Z G V 1 W F l t T G k v U G 9 Y d m Z m Z j c 5 N 3 R X a E Z W c X h Z V W V N N V g 1 b 0 J K a U l p V X A 0 Q 0 1 K R U t I U E I y L 2 x l c z V u O E Z O R 2 V 4 Y T N W W D Z q T E 1 0 R 1 d R d D h m Z k h a M V N x a m 9 K Y 3 R h c 1 d X V l d o M 2 0 2 M W V 1 U G V 2 W H F 4 W V F K R T N q b W 1 X Z j Q r T 0 9 Q Y W R t e U p W Z G N j V V c 1 d X N q S V N E W n Q y c 1 R u b j M v T z h P S E R t V D U 5 T 3 V 2 W H I 4 Z G 1 z e k Y x N n R S Y U J V V G U 5 U D d X V z I r V n U v Y n h 4 e D l Y d U t M b F J C V n R 1 e W 9 O d 3 F x c n J 5 a U V i T E J z a l R C T 3 V 3 M H o 2 V l h N L 1 h N e F d 0 M E V O T n d E Q W Z M e j g v b m Y v L z d I e F J k Z j d B N V B p b 3 R k d 1 h s T l Z r S m x a R 1 N 3 Z n Y x N m Q r Z 1 V H e H Z y M F g x c 0 5 o d k 5 t a l Z 6 Z j I y Y U p v O C 8 v a m k v L 3 Z v c n J W d T N M c k 9 k d D Z K Z n I r Z W Z m e j R q U j Q 1 a z h 1 V E p W Y j V P U V V F Q k Z v d U Z i N y 8 5 d H R 4 a n B h c 2 t L M 3 F z T X F W Q j F D d X Z 2 R U p p W X F M S H o 1 c 3 p a d z R M R n k 3 M H V O N X V 0 L 1 B h Y T Y 4 U k d 4 d k x W V m R k e F J 0 d n Z P R i s 3 R z k v K 3 h 1 M z N Y W W I v L 2 5 Q Z j N q c 3 N j Y z h 1 d C 9 q a n o 5 Z W 8 2 Q 3 F U W n M y b k g z M j J U e j Q 0 S V B s S H F 0 c U J 0 a U t G U 3 R Z d F d x V j E 2 O G 5 J a U p 5 c W x B Q U p s S 0 I v V m 1 i d m F w d k h l U D V z Z X R 5 a W 5 E a 1 k 2 W j h B Y 2 M r e G t 4 Y k N Z N j h h c D h p b n B r O W U 3 W l A 3 e D h V R k 1 U N D h l U E x Y Y i 9 r a 2 t 2 W X V Y T W 5 P M 2 J z c V B D R U 8 0 R G J i N y t k b V R O b k 1 u Z n V Y S l l z V 2 N M M j d k d U p p S W p n N F l j Z n B t Z F A v d 1 h o e W N u S l p V N m J x O H l K Y j R v d n V l U V N p b 3 V M K 2 Z M T E w 4 d X R N c n J z c 3 N z b 0 x D e X N j Y U R Z R U J q T i 9 v U z V i e m J r Y m N k T S 9 3 Y W o 4 V G 4 r Y n F s U 2 1 6 W n R Z d j c 4 K 2 N U R X h I R F p a W m N C d j R j N k V S R V J Y d C 9 2 a H g 5 K z R K b G 5 u c U Z 0 M j d a O C t P R 0 h o S V d G Z V R R N 3 E x d T N i c 3 l j T 1 p N U F A v e V F 5 T W h J V n E 1 Y 3 l l c l Z x N 2 5 t b W 1 z S U R n N n V z d 0 h x d W J t N T V P Y m 0 4 c 2 d q a j F S Y V U 5 V m p m M V M 2 W G J o U m 8 w W m U 5 W E h u b l h k e X h 4 M T N W R n V Y a 3 B K Q 2 R u W T I 2 O W V 2 N T l D a F E w e W F O S 2 5 j c k x R b V R a c H c 2 N j I z T W 5 2 M m J K W X V Y Y 3 B G R j E x V T d Y M G 5 U W n B V N m U 4 M T R O c l N X Z E Z L d T N Q U F B i Z k t s V 0 9 W c W V u e l J F U k V U a F V L d 0 V U K 3 d P R z B j e k J y Y S 9 X R n Y y a 2 E y W l l 3 V y 9 V b n M 4 a 3 B 3 R k d J b W Z Z V k h Q M F l N M 1 d w N n d S S H F Y T 0 x G a T N 5 N m Y w d E Z r d U Z B U m p B W F h m Z F Z X W j c x d D Y 5 Z T h z T W o r L 1 R w d y 9 E a H c v b j Y 2 K y 9 a d n Y y N 1 R S d D J w V E h I b n V N T m 0 z Y T F L Z 1 h 1 O T B P d U V J N W N K M G F t W k d S V V d s O V p R U H h 2 L 3 Z 1 T z R x S 2 l 1 a m N 1 V E 0 3 Z H V 6 d z Z I V 0 x p N H N K Q 1 F t c D B S Y T d r M E p V V H d o d U F t W X h I U H N N R 2 5 B Q X R t S E R C Z 0 Q z a 0 h Y N G Z a Y V R K d 1 B R V G R N c z g 5 O X h 6 W m 8 x e E 1 m S G w 5 a 0 c r Y i 8 v L 1 k v Y m J y d U 5 m d j M 2 T V h I a X h E T F A v L 0 x M T D N u M j J X Y 1 p O b X d Z R m 9 2 R l B Y T n M 2 T k N o S E Q 1 O G 1 C d H Z 2 S k Y 1 O C t i V i t Q d j d v L 1 Q w Z E h y M z d z M j B h Z F B L U F R a d j N q d y s r K 3 d 6 U H Z 6 d 3 d 3 c W Z X O U d n K 1 l N S E R 4 S W V I d T d W c k R S d 2 J T O H Q v Z G s 3 V V Y 1 Z U h t b H B h U U N N R 1 R P R 3 c 0 Y 1 A w N 3 Q z Y j M 3 O T l W Z T Z k T 2 x T Y V p o N D Z h V 1 h z b m p 4 W W w 1 O D h V W D Y 5 K z l m N F Z i S T N i d D N V M U J R Q U x o K 0 R r d T N i M W F r O V B l S F A v S m t y b H Q x T l N k e n V D M G l J b E p U Q 3 N C R S 9 1 Q k l 6 b m J z V H M r U E o w O X N w T z J Q c H p S b k 1 X Y j Z O M 0 Q w Z j V n c F M 4 Q i s z T j h k K 1 V a U U d G a G p 3 Q l l E M W h n T V c z U 1 p y N 0 Z H Z 1 N V R U R C d F l i R 0 J Z Z i 8 5 b z J G e E R 4 a T F X e l B Y W D F y b 1 Z U O S t Z b W F i S m h S Z G V 5 S F h Y W G N l d H Q 5 N W E 2 O W N G c 0 Z x d F d L M V d q a H c 1 d 3 J 4 N T g x a T V j b V c 1 a 3 l Q d n Z Q T k 9 O b T d j U 0 V a R 0 J t M 2 J 0 c V Y x N j l Z M W Z y M 1 N 1 V X F s Z 2 R 2 c T F h d X J Q R F d 5 c 2 d E c 2 1 t d X U 0 W m R m Z n V H M j I y N W o 3 T m l 4 M W I 3 d T B h T k h B V 2 p j d U x H M 0 x a O D h E Q X R H V E c 4 N C 9 p d G 1 4 b m N O Z U F N a 3 J G M j d s c l p 0 M j l L a 1 N S U D N 0 V T J i T m d I U X V Y U G 5 h c D k v M z M z M z B i O S 9 m N j Y r K 2 1 x S 2 k 0 d l p 1 S E Z q d V F B a 0 t p c U t p U k 1 u T W 4 z N m R M c D I 3 Z W 9 P Y 2 R h d F c 4 Z W N P W E 0 0 N j Z 5 e n l t M z d E U W 9 L O G 1 w W X V 5 Z n N k a n Z K e W N u M D d 0 M j d 3 c 0 N x Z E 1 h W U 4 y S F c 5 d T N i Y W Q r K 2 Z h M T c y N 1 Z y R j N Q b X p H S G J 0 b T A 0 S E E 0 a U l 5 U H A y c l V y d D l 4 e W k v c z A y a W x U c G x R Y U d s c 3 N G a V p N b U 1 E a 3 l a T 1 p O M j h l a 3 l k U E p q T X p r e T F i d G d C d 3 p 6 M z N j U H o 0 Y 1 M 2 L y 9 I S U F u b i 8 r Z V o 1 L y 9 u b X Y r N n p x W k 5 p d n Z 2 c U t q U n M z Z W 4 x N n J J a U l T Q 0 J R Q U N i e U I 5 N X V m M V F B Z G l v e V h j T 3 p E e T N B U F B v S m x H V D V 1 N k d h Q z I 0 T U l j M H d R c H B E Y U h N S W F l Y j Z K N 1 E 1 U n V u b n d i R 3 V F S 3 N P b U 5 X W D F K b T h 2 R H h N M D Z S M z c 5 N T F k c y 8 w O U h U Z W Z Q T k 5 s a X h a Z 3 N Q a H d E Q U 1 S b 3 d Z d 1 Z k Z m Z l V 3 V p W W 1 K W W N h T U d k e H p 6 e j J z W G J 1 V 3 A 1 N T Z p d n Z 1 d T Y v Y 0 l Q b X E y T z E y M 2 5 y c k x j N D Y 2 e X l n L 0 5 h d F A 0 Y U F K d z Z 5 c j R o a E d F e W Z Q d D N q M V Z 5 b E o r V l Z k a k x t S 1 N P c U I y Y k d E K 0 E 0 R E V W S F h i L 2 V H N W g 5 K y 9 a e D d O Z 3 h S b z B h N W I 2 V 2 w 1 Z k h a N T k 5 U n N l T 0 h j d W N p R n F a U T R j T 3 V j U E 1 k Z X Z X V V Z S V X h L Q k J n O H J W R F J r e W h G d H V 1 W V Z u b j M y V 2 p J d 0 1 i R F l i O C t i T l k 5 Q 2 d R Z H g v L y 8 z M X N o c H d 4 N D R k M k 8 z M k 9 n b X N 3 U F h 2 T H k w d H p h T X R o O V V w S 1 N u a H d J R U R q Q m d 4 Z 3 F G R G g 5 S 2 5 U e C t z V m l 1 T E Z p M 2 l 3 S U V E a k I 4 L 3 Z 0 c l Z u a j E 2 O U 9 D M j I y N W p 4 S W d S d l B y c X E 3 e j c 3 c n V B Y X l Y Z m 1 X Z W V T Z C s r Z m V u V H B 3 O W h Z V 0 d j Z D k 1 N W h J V 0 Z N W H I w Y U 1 h T U d j T 0 5 O O T d J a 2 l W T G 1 E b H p K c 3 V X T F d Q d j N y M H N Y N z Z j T F Z 1 M j B M V n J W N n h X M X g v Y n F 6 c G 9 Z O G V P S F d 6 Y 3 V M S E d o M 0 d J a U l p Y 3 l o U 0 F p Z n l C d H d Q d 1 Q 5 T U p r S 2 N P Z X p i b W t R O H h E e T J B M 0 Y v O D N Z M 2 5 R c H R E Z U R 1 T T h Q W V E w Y 0 g x Z V V S N 0 N F d D B y Y 3 c 2 U 1 Y x e H h S W G s 1 V l U v V y s y K y s r N 3 o 2 S D R S R V J G O C 9 Q S E h G V D Z X b n A 3 T y s r K y 9 6 K 0 x G a X l r c U t z S X d E T T Q r K z J 4 d X Z 2 b G 1 F a E 1 U e X d S Z 0 F G M j Z k T 0 h 2 Z i 8 4 N 2 p 6 N z Z L Q 3 R X c k N B d k w 0 K 3 B V N m N T S G g 1 Z W J S L 1 o y Z G s 4 L 1 B E R G J O K y s z Z j F t K 3 N U Q j R 6 W G x U W G p 4 O D g r d T M r Y z Z k Z X B V N j l k d D B L S z d n O E 8 x Y X R Q T S t B R 2 o r W l Y r Y n F p O D B x S G t B d 1 l N Q U Z 3 b k p E N z E x R k 5 r W k d S d 3 p 6 M z N W U H Q 4 c D l O S l J r W U d U W n M y Q l d E N T h 1 V 0 V o b 1 p 5 e G h s b l Z G a C 8 z W F h Y c 1 h Q b l R 2 Y 0 E 5 e j U 5 K 2 5 E L y 9 m Z T d W M T U 1 W X N X S 0 Z a V S t s c H l j W E 9 I a k Z v d U Z Z Y 0 9 H O G M w M z N 3 Q l U y c C s z U 2 s 5 S n J Z c 1 R T a n Q z N 3 N 6 N z c 3 L 3 Z E c H B L W F g 3 N T V j V E Z 4 Y m t E N i t w Y 2 Q 5 M T F B S n g r K 3 V t T U h U d V d n U U 1 I M H J a d D J 6 S T F 0 O T E y R z A 2 b m s 4 Y 2 V l d 3 l M e G N M U W 9 V U E w z Y W R k d T N h M G E 5 Z U 8 4 Z V B I Y z l O T k 4 x V T V M M H h F U k V T c X B 3 Q k 0 1 Q V J P M D A 1 U 3 R 1 Z k J S M n h Z Q z Z K Q 1 R 1 R X R S Q U h C a E 1 3 M X Y 2 L z I 4 b U w 3 Y T c w T G J Z N F I x U U 9 p Z T B G a 1 o 0 e U l E a E R l R m 9 L O E g 1 S j l N c m 5 5 e X Z L a H h j S 0 Z D N G 1 N a k N 5 M 3 p h d X E 2 e F U 1 Z H V 3 W T c 3 M z N I a 3 V Y T G 5 Y U D R 1 b m J 0 e S s z M 2 5 w c m 1 m b E p G U m s 2 Z E N n V E p r e m d 1 Z W V l N D h j Z m Y y V F N w R W x N b l R x M T B o V W l P V G s 1 Q U l 3 Z l A 1 N l V s Q l F H R F J y R W p 6 L y t D R k R 0 Y T l V b D B 6 V D U 3 c n Z 2 Q U 5 k c W x W T 1 p F Z F h U d F N y U k V n N T V P L z N k V G 9 X K y 9 m W m J J a U 1 q T 2 Y z M D A 4 b k p 5 Z U d K S j U 1 Z y 9 m c j F Y S H Z 0 d G Z U c j E 2 L 0 M 1 N F N F a E x C c D B 5 W S s r Z V F U a 3 B L U 3 N O d n R k T 2 p R Z 2 Z 6 O G Z O Y X N X V U 8 v Z n Y z S 0 J G b 0 Z C U V g 4 O H N z d n J G M j d s b F d y V n B H W m 1 l a 2 V o c j V 5 N V V x d X Y v N T Z C Z 3 d Z U U o 4 K 2 Z l a l d y U n N K Q 1 F s V k J x c F Z u V n k 0 Y W R N b T k v Y k 5 F M W t z R n M 0 N D R 3 e S s r T 0 l M d W 5 U c D R 0 S E t 0 d E x 0 e D Z X O W J O d T J E Z m g 5 b T J S R 1 J n Y U x G e S t t U z V j d W R P a l F v Z H I 3 V m F l a W V X Q 2 x Q Q T I v V G p S b z B L Q U t W K 0 l W R m h i e X d 3 O C 8 4 U D c 3 N z d O b n p 4 N G 1 U S m p n M 2 t w Z G V s c m 5 q a D A 3 Y U 5 1 M k x h b X B x U 1 F s S m R H K 2 Z Y c y s r Z V F U b m 5 2 d U 9 Z O W U y N U 0 1 W V p v R E p p S W l n V V l C b U 1 n S m p 1 V H N w T V N M d 2 V h S l d 2 M T E 4 c k p u W X g 1 N k M v U F F m T W p i N C s 5 d X l n d H Z n e E h W R T Z K N 1 F u U V B q T 2 p m Q m 5 v S G 9 J b 0 c x a T l j d U p E W T J O a H l q M V Y x L 1 V T c H F h a 3 N X T E N B W m N 1 V 3 V R Z E 5 k K 3 J V a V h I a n h u b T F w Y k o w W m N n V F R 6 e k I v d j M 3 R 1 Q 5 K 1 B M Z m N j Z 3 R Y W G 5 s b G 1 W V W t l L 2 Z 1 Z F o v c W w 1 N m V 6 c m h 4 N D d q N j Z x d T U 0 W V l i Q U 1 x O T V 0 T l B Q M T N t N j l K V D d 1 c k N t a l Z y U 0 V 0 T E l 5 S W l v c z V X N F R S W V l h Z U J O U k l z W V p E Z j h I N 0 9 q e H c 1 U W x K U 0 V r T 0 h E c 1 Z p c 1 R C d j N q e l d y M S 9 Q b F Z k Z X l i a H g 0 e X A 5 M 2 1 X W F h j Y U h I M z d v R G t Q N j k r L 1 B 3 S U V E K 2 Y 3 N z d 5 a 3 V M b m F I T H J t N X V V e W V Q S m t E Q n c 1 Z 2 1 p W X R X c l J n N U 1 p U l h I V F J S Z T V W a D d m Z W V p d E x s e T V s e F l v V j d 0 V l V D U W t K e k o w N 3 Q 5 S V R L Q m N 2 W H V 6 M T k y b 1 l C d l B t e l N N L 1 A 1 K 3 J y c n J L b y t j V U Z S W H h w e i 8 5 Q 1 p 2 T l J s Q l F F U G 4 1 K 1 F C M D c r N D Z l Z m 4 x M T E r b m 9 L Q 0 E w Y U 5 I Z T k y U F A 5 a n R k b W J N b U 1 H R 0 R S d X c y K z M w N z k r Z l N a T W 0 w Y V Z M R j N m T k d X Z W N R Z E 9 t V F p r d 1 l Z T D c y Z 1 V Y W E V C Q 1 F n S z l l d l Z p M H F S S i 9 t a G R S R V R r b E t B Q V R P U U V C N 3 l j L z Z Y d G p 5 Z W h n Z 0 9 Z Q i t a a U h u b 1 R I U G 4 r N 3 N i R k V n d 3 h m V E Z p Q j B I Y 0 l J e V l Q c T d C O C t J e l J V V k Z m U E h G R n p p Z F R w b z N i O D d Z c 1 d N W k 5 t e F l q V 1 l n b l h Y V 1 d m e n J Y L z l p e G 9 3 W l p H W m 0 4 d E p M T C 9 I N T U 1 L 3 p 0 N y 8 5 a l Y 2 O W V n R 3 V W V F l B M G R I U l B Q a m d n L 1 R x M V l 2 U F A v K 2 N q S X d N M n J W c l Y y N D F U R 2 t R V V Z N S E R 4 N n N j Q V d J Y V p x O C t l Y W J B Q X d m U H J 6 Y 1 Z x O V R q b U d C O E x Z W V J X b V l l W H N i M 0 N E O E Z p M W E 4 T z Y 3 N z d x R G 5 i L y s 5 Y T h N R 2 p T b z B w V m Z w Z T Y 0 N H c 3 R 2 p C b E R T V W t K T n B 2 T m Z Z a k M w S 0 Z E K 2 M 5 L y 9 1 T m V o U m d W R m N X S U V T T 3 c y V 3 o w N m R P b n d 0 V 0 p D U W t K M 0 h 6 e n p k e D g 4 O D B j T 0 h D Q W 4 z N z Z p Z W J O b T V j T H Y 4 N D g 4 M H p D d 3 N L Q T M x Y 3 B l Z X Z 5 e X k v b n l K R W p u S F B P T 1 p Y V z l P b l R 4 M z M v M E 5 C U X J y L y t l a k l 6 T T N F N E h B U U Z C Z E c 3 Z D I 5 M 3 d I Z n R 0 Z G R p d F Z x c i 9 m Z l Z V R m l 0 V m k 2 O T l G S U d E Q m p B N E 1 H R E t 6 d 2 x N a T R 1 a m d V T E Z w Q 2 V u b z d U N l N R c 0 x J e m 8 2 R 2 d B M n J S c F U r T V R a M F Z F U k V R Q m 1 F Z 1 o r N z J j L z V V W X F 3 S D R K d 2 N U T X R k a U h u Z 1 I 4 O W h p N m 5 k V W V 3 V 3 N V U m l O Q n J q Q 3 J 0 a U J F S D N H U 1 Q y c j Y y V F V x b F V y c n I 3 N m F 1 T G k 0 c m p p a W l 1 c U R J S U t D Z 3 F x d l Y r M 2 J 0 M T Q 1 W l Z Y b U Q x N 0 5 p d F h y a V F y S z R 2 N C t I a j M 0 e m Z l Z U N P S E R 4 L 2 0 x b H R 2 c F V X T E Z o U V d G a k o v L 2 5 5 Z z R p M m V 0 Z D J h W k x W Y U t 4 e H d 2 M 2 p 4 W W 5 i d T N F b F F V Q k J Y W D M x M X J W N 2 p a R 0 d F d H N J c 0 9 2 c m J D a k F U R 2 x n T U Z o Y 1 g 1 d z V D Z 2 9 L Q 1 B B N X p R a 0 p D M 0 1 I W G l Y c j J M U H Y v c G R K N V Z K N U l U R X d r T V R H e H d z Z D Y 5 T 2 h S N n k y e k N R a 0 p Q U F R R U T F Y V 0 R C d z R r S U V E Q j d x L 0 h q T m 1 U S 1 c x c D U x M m 1 s O V h S T j F 4 e H g z Y 2 N j Y 2 R Y a j J u Z E 5 a Y l Z T d 1 d T N W t U U V V W R V J L U n V L Q U F U K 1 k x c G 1 o e k 0 z d X B 4 Z l d S d 0 h I R m g x Y z h 3 R V Q 4 e V N 6 Q 1 B m b 1 o 1 W U E 1 a 2 I v U m Z I M F l R T k 9 x U D B X U U V S d V B 6 S U 9 w M D F 6 W H h t Y 0 x D U W t 6 V E p D d 3 N q T D E 3 O X d L V U M 3 b H V 2 L z M y Y 3 M 4 e l R a U D k r L 2 N U R n h k S G V I Z z R E b 2 V E Z D k 1 N U I z Q n Q 0 W X F O a m E z M E 5 h T 2 p v N W s 2 Z F N y R G h n M 0 R h c l h T c 2 1 W T D k y T W h J U 0 U 4 O E 1 B R E F P N 0 I x e G t a R 1 N R b U p q S m l 4 Q W g z M 1 N 1 d n Z P S 2 V l M V N a N D h l U G s 1 Y V d W b U g 0 V W F w N T g r Y T g 5 d H B y W m E 3 d D M 3 K 2 Z G M T k 4 R V l C T E w 3 M 1 V v e G x N c D R U U W x w R C t M V G p 5 b 0 R n Z G d 1 T 3 J m N D Z J a U l p S W 5 I S V V n S W 4 4 S m k w L 2 l T S j c 5 U 2 Z P b F h L d C 9 t c F l L d 2 5 r T j g 1 a X p D U H Z Z d T c 5 T H h R Y z l F O F B J U W t Z O F N P Z 3 l Y Q 0 1 4 c 0 8 w c G J H Z W J k N j h t Y W x U c D J J W W h q d F F h d C s r Z m J Y U E 1 3 e U R m L 3 p q S D J S b V p w W j d y S G Z 2 M 2 g 1 d C 9 h c H V X U G J M T D c v T W 1 q V n J z R n F 0 V E p r e X B V d 3 d a N 0 Z Z e X R R N m 5 V N U d q U n F G W V J p R W g 0 Y 1 R I Q n h N U 2 t v S 0 J R V U Z k T 3 Z X c m N M N 2 Q r e l l z Z H l w a 3 F t c H F V e W J O b z J p b 2 l L Y U 5 X d k c y T E Z q c S 8 w K 1 R o b W h M V j N o R j d o V 2 d T a 0 F F e E V S R V F s S U N z Q k V m b k 1 v K z F l d j Z q W C 9 x d 0 V x R G I 3 M n p J V E N R L 1 g v K 2 p G b l l E U z l H S 1 B K K 1 J E V k R R V 2 t 2 a k 5 5 N U 1 n S z U r Z V V Y b S 9 Y c m g y S m l Z b n V r e D B U R X h Q N X k x L y s 0 d E c 5 M j d a d F d 5 W U F D d z R P c G s r Z l B r e W N P T E Z P Z W o v d n Z Q U D Q 5 T k 5 Q b V R o e E l s M j d k c T J 5 M W 1 L e G t K a V l 5 T T g v L z B 4 R 1 J v Y j d X d n Y y N 1 N 2 d F o 4 N m N P Z V d 1 c G F T a z R I U T Z D U W t K W W R x M G F Z U 0 h o O W Y r R 3 p s W m h Q N i t F c y 9 N M i t Q Y W Z p d 2 l J a U l p Q W N j d 3 E 5 d H J J U k l n R m 0 z N 0 5 4 d V B M U E c 0 L 2 k 4 R F h p W W h z c D B Q T 3 h L U C t U U D R p d T Z O M G V 3 S 2 p H Y V h R V m p G c z N N Q 2 l m T 0 x l Q 3 d Y c H Z t N 2 p W c X g y K z B V R n h m a m N E Z 0 F p S X l N c k 5 G d y 9 L b 2 N P M 2 F N a E l R R X I 1 N 2 p k R H B 4 T 3 A x W U x K W n l L O F U 4 a 1 o y Z F R W S l N r a 2 R 6 b k Z h d F d v W G R i d W Z j Y z g v M S t u V X E 0 N 2 R m R z V s c m N Q N T R L U m h C R 0 c z d n d 1 Z z R y Z j U 3 R U J F U k V S R 2 Z N N n I 1 U T d 0 V 2 d J b j g 1 b E Q y T m 8 5 c l E 2 M l J O S T F v N j h O d X h D U C t D c j Z p Z S 8 0 V 2 V 2 M m R 1 c j R a Q U F B Z 0 F F b E V R V l J K b 2 R j c H l H c T E r d n g w U k c v R E w 2 R E d 3 V m V w b U p n W W o 0 Z V l u M z M y M l R W K 2 5 R Y W 5 k Q V d Z T F E 3 e T l 2 c T N G e E V S R V J I e E d 3 V m d J a 0 N S U F k v V X Z B T W U x N S 9 X c U h 1 Z H J 3 Z 1 J i N W l Z U n o v Q j N Q a 0 l G S G o r M z Y x V 3 d s c G p 0 T H d C b y 9 r M U V L N 3 d V K 1 N r R W Z K Y j J H a U 5 4 Q 3 c 0 b 0 k z S k l p S W l J Z 0 Z L Q V p n S W N D a G 5 H K 0 Q 1 Y n V E V 0 1 S V V B u N V o 2 a 0 x V V z U 0 N k h J R 3 U 5 N z E v T E V v e V J j Q W 0 w d k F r a j d t d 3 d h c j c 2 U m t U O H h C S U 1 R V 0 V Z b G 5 C T W Z 4 M k t J U 0 l p S W l K K 3 B 3 Q k 1 C T y s y U H d L M G p L b D Z j T F g 0 U V A 0 K 3 p K M F B Z e D c 3 M V B l d k Z Y V T Z S c 3 V i T U Z w Y z Q 5 b z J K U 0 l u T j F z c 1 d L e F F r Z 0 g y N D J D T j l I Z E h J a U l p S W x M U E Z J Q 0 p B S W V 5 d D N w U m J k Q W l x c l B Q Z X B F L 0 t N b k E z U E 1 m e k t U W H d D e n g z Z X R Z Z 2 p H Y V g 0 M 1 J l a X p F O U V Z b k 9 J c W N R b X l O b 0 h U Y m V r R V N S S j N 1 M z M 1 R V J F U k V w T j R w Q U p P Q V o 1 c W 1 W e X Z B b W t R a 0 V t S U 4 5 M k Z I Q W 9 E c H d E d z R I M 1 B Y W T J E U D l 0 M 3 J C R G Z H Y U Q w V 2 8 v V X R F T k x V Z D Y 4 a k l 2 N W p h N F J a a 2 d P Q V d Y Z 1 F R d 0 d Z a U l p S V N N Q l J B Q 1 l C T H o z L 0 l J W D I 0 e D d Y d D l M M l I 5 L 0 w y W V J 6 N n h U S S t k b D N y e E h a R 1 N Q e F R v d 1 c x N E l s e E h l d k l 5 S i t a O W h p T V l 0 U 1 h W L 2 s x O V B C R 1 N J a U l p T F N v Q 2 d B a z R C M 0 t P Z F h y K 3 B i U l N z Q T h 4 b D d O d W F 1 e H p D V F h z Z W J R d 2 0 4 W V R R K 0 Y 5 c U 9 4 M m g 4 R H R y b U t C S W d y S T N B b m d O Q k V h Q k I r Q 0 l p S W l J Q l N R R 1 l C T H l E M m Q 0 R l l C c U E 3 d 3 N t N X B F U E 1 I Y z h D T V Z w U G 5 r R m 8 4 b U Z H T z N 2 Z 1 p n e m Z I S i 9 F V 2 5 B Y k k y Z 0 p B d k M y M E Z o a 3 I r N 0 V S R V J F U k U v V U F B b U F l K 1 F G d 0 d Z T F N p V X B o R n R m T m R N S U 1 y Y m p m U F h 5 W k R 4 d l U 5 d W J 6 U z k y Q l Y 4 U m Z m M H l m M U Y 1 Q 1 J n Y X d U T 0 l v e l F W c G o 1 Q j d U M l U w U k V S Q 1 F B S 1 F D V G d G W m t 6 e W Z s K 0 g 2 U D Y x d E V k O F l 3 T E w 1 c k t K Q 1 l E c 3 l r b H p C M 1 B n c k 9 v a n E v d l p G d 0 d V Y j d L U k R W d m M 3 d k x T S W 5 H V n V z N j J O b 0 F t U 3 Q 5 V z h 2 S W l J a U l 1 S V h D c 0 F r b 0 I z T z J Z N D N z N l p h U l h m e F h U T 0 J K S D h m e m w v d W d z d z F k W D V y b y t s R k d C M 3 V C N T N 5 S m l L b G J E R 3 V q O E Z O W E x Q Q W l s T m R u N H V J a U l o S X d G Q U F K Z 0 h O b S s y U E F D M D F B T D k y V E N m b X d W Y 3 h k O D R B U j J I Z D N q d T Z O N W J P R D B Q Y z R M c T l y N G l j L 0 g 1 Y k F X Y U V O T U 1 F e k 5 5 d H Z 4 M k V J U 0 l p S W l L Q l F n R 1 l C R F J 2 Q T d C V 0 d v Q m Z j d 1 V I W E t 1 K z Z u c l d W M W h y a k k 0 U F l E U z d B c l E 5 V l V R c V l O Z 2 F 1 W U t 2 M H B W Z 3 V i K 0 N B a k F S R V J H U m d L S U F U Q U t Z e W F F Y 3 p 3 T 3 d x S k I 0 b 2 t M a W Z k a l B x Y 3 J F U F B R b T V 2 Y X A 0 T W l 2 d T l 0 Y W 9 6 S G F U O E U 0 N 1 R h d 2 h O V G R m Y V Y y Z 3 N M Q m t R Z E J F Z j d 1 U k J v U 2 Y v K 2 F L S j B C N W l 5 Q j B P W n d m S n Y v Z W h F U k V S R V J 2 M U F B S m d F c l B m O H d C U 1 c 1 S H R k c j l W Y 0 4 y S E 1 3 d D A 3 Q l B M c X d E b T l x W U x T K 0 d h U G o v V 0 N M c T h Q N 1 N w M E l i d 3 Z I d D B O T V g z O T N J Z z N K O G U w U T N z W i 9 y M i 8 5 Y m V W W F N T W k d a R G Z Y R m t q L 2 R T T W l J a U l p Z n F E O V F o S 3 d O U C 9 M e D d K L 3 d 2 b j l 1 W F V i Z m t Y M 3 d q T H d T N H p U L z Y z d 3 E 0 R X l t b z d F U F B T V 3 Y 5 d V F C c 1 k 4 O U J a R z A 1 S C t h O E F h R F J o Z 3 o 0 Y m 9 I c E M 3 c m U 3 b k V J c U l p S W h J Z z Z Z Q V R B T F d 3 Z X l 0 W H R Y c k J F Z 1 B t V T d N Z m M v a F h I c 3 h G Q n l v b T N 0 Y W 9 6 R z Y v Z 3 Z M d 0 M 4 a D V v e T Z 1 Y W Y 0 a E 5 I b X I 1 a H B L e k V 6 V n Z 1 N 0 Z X a 2 d 6 S X p W b U 9 u Z l l M U 1 o 0 T D h t R E l 2 c k p N a V N U T m R C R 1 d Z S l p 2 W U c v L 1 V q S W l J a U l 2 V k 9 B W m d F c k V Q W m 5 z K 0 F N U X l E N X R H Z G Z O a k 5 L Y U k 0 R G Z P b j Z 6 R j N U Z 2 Z U W G l l M 0 5 G c j h I N W F 6 M T J L Y 0 5 o Y U 1 v R H E 1 c C 9 p U U 5 R c W o r M z h 4 d C 9 4 R k l a a T R 3 c T h 0 Z j h I b z l s K 3 d S d n E z R 1 Z z a k t N b k N h T l R m O V h 0 S n B u N T l p b 2 l J a U F R U 3 p R Q 1 R n R l R z e U N j b G I 2 L 0 g 5 V T B q M m h J Y 0 Z P Y k R q a z R C b V d 0 d y 9 q d 1 d p b E x x N W 4 3 a G J U R z Z Q W U 1 S T j Z S d T d p Z j F 4 b W c 4 R E x v L 2 g 3 b m x M b 2 c v Q j Z Q V m p S R F p S W V B 4 Q T R V a k Q 0 N X Z 4 e n o w R m 1 i Y V N v e n V 6 M k 0 w S H V y d n J z R H F D c 0 F J a W 5 D d E p N M z R B Z H I 3 d X l r U k V S R V J x U z h L d 0 N R Z 0 h j N 1 p n V 2 1 h S H R l M 2 l q b m R o O T J j N 0 V 6 T X B O Y 3 h 0 O T l m U j Z 1 K 0 R J e k V P e k E 2 V G d X R m p p Y 3 R v L 0 V 3 a k N I Z l l P N S 9 I d W Z X e V p D L z N 4 V 0 1 5 S 2 t 2 S 0 F M Q z I y Q T B I W W x s e U R k Z 2 p m S j N S d 0 F Z d G h o T W V 3 N E d Z T V F P d 1 V 5 Y W k r R X N C a 3 V 3 d j F z V E V S R V J r W H F n Q U V 3 Q 2 t q Z m J I d 0 Z h Y X Y 1 W H h a e E Z t T C 9 l a T N u N D d i c T V Y M 2 h i T E 4 x b l E r e k F 1 c m 1 m K 0 p j M U N x U E R m U m d k N 3 Z O M 0 p 5 S 3 V r e U F M a j d n K 2 J 6 d 0 0 5 a j J M b W J F S 0 k z N j R m L 3 N T R V J F U m t Y c W h H V 0 F T a 0 E 1 N 0 d Z Q z F p d E V K a 0 9 V V U h z S D U 0 N l Y x R k g 0 W k d J b C 9 3 V E w 0 V z R W Z k l 1 S W J 0 a G p Y S 1 p D Q U V U Y 1 l n c H R B Y 2 g y Z V V p c 2 l J a U l p R F p v Q 0 1 B b E l 5 Y m 0 3 U E s 0 T k R n b 2 5 Q d n c w S D N a e k V z c j h B Z W N Q N T B I M n h 0 c m Z L N 3 d 0 b H Y 2 Z l l u U j V W R n N l U m N S M 3 J O R l E 0 Z 3 J B T U t 3 W X p h L 0 V U R m t N e m l M L z l p V W l J a U l p O V V J Q m 1 B U 2 N 2 T 0 l z Y 2 9 w U 1 B h N X Z H Z D B a d z l D U F N p b n o 0 T 3 M 0 M T E w S n h X b T F 2 c G Z S O G 5 v c 2 c x Z H E x W m V J K 0 o 0 d H h o V j J P W X N C T U p w Z k R m W m N 6 T l N 2 L 0 5 5 W W l J a U l p T l F I d m F 1 W G d K T 2 N 1 O U 9 y K 3 B i Y S 9 1 a G l P a k M z U D R E N T Y 3 M j F I M 1 l m R k l I U j R 3 V 0 0 3 c k 4 x T X F D S T F B O X J q T 3 V q U G N m M U 1 h W V B o Q 1 Z D O H Z 2 K z Y w b E V S R V J F N m 8 w Q 0 1 B a z Q z b X g v Q k d p b E F m a m d 5 T W Z j T k F i e n d B d T F 2 M W Q w V H l 5 R F Y y Q z B 1 T G I y O X h J U j h a U T E y d l d 4 Z E J z a 0 J r Y n J t e k d Q Z l E 3 S H Z a c 0 x L U 0 l p S W l J b k h 3 V m d F b k N P N U h p N U F p e l F B N 0 N p R k p 3 L 1 h v N l p z c V R X d H p J U z c 4 Q X l Z Q 2 1 F d D Z 1 R H h r U k V 2 R 0 F y W F F H V z d i N W t u S F l y Q k 1 k a D d u N 2 F U M D J K a U l p S V N I M V J B Q 1 l C e D V z d G t G R W h q W W t N Y W V 6 R G J o c T Q 0 O X R 3 c n J r Q W N q Y l Y 3 a j d X R 0 l 3 e j N z V G 8 4 a G h Z Z 3 V 1 b U 5 4 R V J M e G k v c l F B e l R 3 a k F D S X J B Y U R z S j g 5 Z 2 l 5 T j N x c D g 1 R V J F U k V w R D R v Q U p P Q W t s K 1 N U W F p o a X N m M X p h S T Y r c k N i a H M x T V g 0 b H o 3 Y 1 Z R Z U t o M k 4 0 c n N p b V h R V n h o T k w 2 c W J 4 a 1 J F Y X F K M E J W a E p k c G 5 M U n V 0 Y k l L U X A 1 c T V I Q W J Q K y t 4 S V J F U k d S Z X F F Q V R B S 0 t 0 L 0 8 v b W d k b 0 F H W W V Y W W k 1 W V J U W W M y d D F I N l B a R l Z n R 0 x v W H d 0 b l h V b V l o S U R m M X h D S D Z w b 0 R D T U R 2 L 0 V U R j J H b W Z S c S 9 m Y 2 x J a U l p S X Z W Q 0 F a Z 0 V s R 1 F 2 N T M 4 M W o r c m d v M D R h T H Z Q U U c 1 Z y 8 z M T Y 3 a 3 g 0 T k M w Y W 4 2 U m k 5 W H R Z c G p 5 T F N N R l N 5 Q W d 6 Q W F I V V R S c k 1 y T W J j L 0 F G b n I 2 N 2 t 4 R V J F U k V h a 1 B D c 0 F r b 0 h p N 0 F x e F p n Q V Z n N X I 1 W m 1 G c 2 5 V N n R 0 U U x a W W p M N 3 Z Z N 1 N k Q U J o M T F a c U l T T z B F a F l N U l Z H W U k v d T h N a k 8 3 U F F F U T d u R C 9 m Q 3 N Y c D l k N W V W Z X o y V 3 Z 5 R m h J a U l p S W d B Q 3 N B a 3 d C e n h Z Z 0 I r c U R X S 1 J x R U p Q d X l t S V R F e G R 6 N k 1 1 Z l B o M n Q w b X N v d H I z b G Z q Y y t x a 0 t 4 R 1 J 1 b U 9 B T m J y O E Z z a F N R U k Z Z Z X M r R G t p e W N Q N D F x T U N I W W 5 E b H p 1 U H Z 1 d X p I T m h q T 2 Z M Q 0 1 q Z z V T V T M r Z H B G a F V W O G R G S E g 3 R m x 5 e F k v Z G l V a U l p S l N O Y X U v R 3 h D c E x 3 V W x 1 V 1 F W S F B X N D N y W D l N U U J X T U p r T 3 p G L 3 Z 4 V H o w U n E x d V l 6 U W V o d E g 3 Z G R j Y l R C R 1 J o c 2 d h W G V F V 1 N M Z U l q a G h u d k l H N T h j O D R m N 3 d V e X h u e k l h S l Q v Z l Z Y Z 1 Y 2 O W V y R n c 0 V U t X T F Z 2 R 0 J S Z G M 0 U E h 6 N X N 5 W n c 4 S 0 Z D N z E r d l d Y T G x s V m I 4 O X h 6 e j d G d T N U b 1 d M R m h B b z B h T k F I a m 5 u W G R J V E V 6 a 1 A v L z V q M G V 2 c z M v L 2 Z z Y U 5 H O G R U V H o x R m 5 6 N T l 5 a n p t Z E R v c E x D e W t x S 2 l J b 3 F J a W N u T n p 5 Y 3 p N S k N z c m k 2 e X N M S U t D Z 3 J q N j Z x d T k v d D V F U k V R a 3 N D a 0 F r N E J 4 V k 5 z Z n l 6 U H R t R n Z 1 e E V 6 M i 9 r M 1 N p W X h X T j J H Y y 9 q U V l 0 a n B x V E V U R U I y d 3 h s V 3 l C L 0 o z U m V C a E c v L z l u N z g 3 a m 9 p c j N Q N E I v R G d 6 T H N J M n N B b 0 t D d T d r d n V l U 2 U x N j N j e U s y N m F t Y W 1 W b T d a N W t L T D J W V i 9 h c H F W b F J 1 Y V Y x T 3 l K R k 8 w W E h N M 1 R k T k V V V k V o V U p R Z D J a Z V p P Y j g v d U V 5 T U 0 4 Q 2 N Z V W F Z N G Z O K 3 Z Y c G R P T 2 Q 1 e n Z N Z G o r Z k s r Z k k 4 M y t k b n F D K y t D U F h w U G h D Y W h F S 2 9 Q e G 1 3 c 1 R k T F N D d F h y c 1 Q r L 2 Z z c m J i Z D g r W E l z W D c 2 O D N Q U G x K Y T d t e n A x c l V C e U h E a D N D S D M 5 V V h 2 L 3 M r U E h q T 0 h I a U J J W U 5 H N l p K Z m p r N E 9 H R D A 2 T k h Z c 0 d F R F R w N D h p U j Q 5 Z W h n M H B q N k R C d y 9 X V 2 Z J c E N B S m N Y V j N o N W V X b C t h K 2 d v Q U N P a m 8 1 R 2 o w T k V S R V M x R H h O Z 1 Z H c 2 t j Z 2 R J Y m F J U z R s L 1 R J R D c 0 c V V x W E V a b 3 N n T k J 3 T m 1 y R m J E a 2 l z b W l D V E F H e E 9 L d n k v N 2 R 5 Y X d l Y n A w N U F 2 U F l X e E J z Z l F J e G Z E e U Y 0 T m d T L 0 V K U F B j c D A 0 Y 1 N K R 2 p 4 N n Q r V D R o S V F I b n p w M H J k N F p U W V d F a H Z 2 a m l D M H l j T 0 J G Z V h s N l Z Y c j l m d j M 0 R 3 h Y S G p 4 b z F L R T J E S n l j b F l 0 V 2 9 W N n R h d G k x Z G V l V V h y W E V o S U N D S W p J N 0 Y 2 O V d x M G J O a 1 M 3 d T d 1 Q m 8 z N 0 t L V l N p W U V E Q j J M R W l C R n d j W E d C a T R z T G 5 K M m R J U W o 4 T j R h S W l J a X F o Z 2 t 3 c W p Y d V M 2 a i 9 C V m g 1 Q X N 3 V X l T O G J l d 2 l 0 d m 9 U Z z k 1 e n A 0 a U l p T W l j N 0 J a Q n I 0 Q z l E N 0 Q x T G x u V 2 4 v U W J 4 M X J L U 1 p O a j F l U 1 U x R H Q y N 0 F x N H R J V G c x T E V t S T J i a 1 p Q U V B X d z h N R E h o N G V t d T h Q S H o 2 T W Z m d j I 0 W m x u b m t I V H B y c k x M L 2 Z 1 M 1 l 0 c j E 2 N 0 J 6 c z R P Z 1 l H Q l J v M X B q T U x D U W 5 6 M D B V Z k l 5 O H Z E b 2 t X T D R P V G t w S F h l M 3 Q 0 Z T c 3 e n p E d D U 2 N n k x O D h N R U h X T E Z p Q l J 3 Y 0 h I U 3 V j L 1 R v V V F C Q W F t b 3 F B T 0 R 5 N W N 0 N C t Q Q W h a R E l a Z X Z i c 0 N R R H c 4 Z k Z C N D h h M V l C W T J F U k V S U F Z a T W d G R 3 R j V C 9 M O E J s Z 2 R y W U 8 4 S F F L T U d N M D F j Z 1 V 5 U y t a Q W p Z Z H R w V z h C Q k l S V 1 F x W m 9 1 S W F Z R G 9 F Q 0 o 1 O V M 1 S m V E L y t F K 0 9 B b m l N b j d n S l F E Q U x U M 3 l 4 V m F m U T Z o M 2 9 1 U 3 d s R X F s V n J G N U F H Z 1 Y 2 O W V p S W l J d 0 R m Z m Z J T z M z M z V i N j V 3 b 2 l n Z 1 B E M G V 6 W n M z Z z R l R 0 J 4 T V J F c m Z Q K y 9 2 N l N 4 c G N T N T h j Z m Y 0 e V l t Q m h N b l R v V n J W c T E w d H V 1 Z G V 2 V 2 1 E e D V N d G F 2 W D Q 5 N T g r W m g w Y U p G Y 0 h a M j F t c X p l U E Z p c m U r L y s r N D d B S U N q b z Z N b U F V W k V S R V J r R G t 5 Q V V h M V F x T X h G Z X Y 0 O W c 5 d l h k V 2 t F U W J E Q 1 R W S k 5 r Z n l 5 O T R a T n B 4 O E E x N W F t a T R 1 S T Z I R X d v Q W F Z Z m d L Z z Z B Q k I w U U Z D c z Q 5 T H J w R j F G V 0 x C d l p L d m x W a 1 E z S i t T Z k 5 X N 2 Q r L 2 k x V m R m M V h 2 d X l w V X J l T 2 1 s b C 9 T Z W U v R G d n Z D V 6 K 3 V x Q U Z S V V Z H U l N M V 3 E z V 2 U 3 e W 9 x Q W l M R m k z Q 3 V Y U G 5 N R 1 R J R U l 3 Y U 5 h c k M 2 N H d a T X d i c D Z l b j Q 4 Y 2 N m O G N Z Y m J 5 Q T B O R l J y T m x k c G p J Y 1 B I O G J T c F V 2 M U Z z R W 5 J a U l p T W d j b X d L a F d 1 T S 8 2 W D Z a S m Z z b n J 3 N m J U a j R C V H N P b m l J a U o 2 W E d R S 1 F K V V B x S X V x V n R S Z X B n Q T h u c X B 5 N W N P Z 2 9 D R D g 4 c 3 N 2 V m J 4 S 3 h a N T k 5 b G 1 q K z Z h b n A y U G h 3 b 1 c 0 Z H U w Y S t 2 W H J o N W t 6 W n h y V W I 5 c T B h W E I y Z H N h V 0 x W c 3 d m Z n A w a k J 3 N U V p K z g 4 Q U p j W E Z 3 M G J V N m Z Q Z z B B d U h Q b k R v S 0 N n c l N X Z 2 Q 2 L 2 Z 4 O F h M M T Z z Z E J 3 b X p v a U l p R W d L S n N D b 1 Z x a j F D V E J S Q m Z I S z Y x V k x m c m s w Z z A z S E h 3 Q k h Q O V B G U l V U M E 9 E b D R s L 3 h 2 V V N y Z 2 F K N 2 x n b E x a M n R v Q 0 F I S n p j N U d l b m k 2 N X Y 0 K 1 B q O T V h V z R H Q m d X a m Z 2 a j B H R H g 1 c z B I V 2 l v N k 1 S R n h l b m R l e l R U e i 9 G d F d 2 W E 1 H e l l N R X l m U G w x U 0 l m c n g 0 O G V q Y 2 V Q R 1 d M R m l C W G J 1 M 0 l t b V R a d W l k K y 9 l Q U l D Y 2 5 C e W N Q W H N X Q U x C c D B 5 Y W N Q S G t T S z F h c 2 d F e F c 4 b V B w b 1 V P S G N P a l F v V X J I S 0 c v b l N 5 S W l J a U o 5 b U F D a l d p R X h T M W 9 C Z k Y 5 W G F 5 c S t L M E t N Z m c v a S 9 W M 0 d Y M E x S S G p Z Z H d 3 R T d q O H J i R W h I V l Z Q Y i 8 y e l d 4 Q m l Y Q V N w M D Z k U X J M b H k r W D N H L 1 Z x b F Y 2 Y T N J T k h U b 1 V R N G N P T m Z n N m Z m d j I x V G 4 y O X R 0 d j Q r e l p z M 0 I y Z H N h Q U F R T W t 4 Z F d 2 W H o v T W 5 U c 1 h Z V 0 Z o d U h 6 N U 1 u c j E 2 c V U 1 Z C t E Q U F V M H k 3 Y V d Y W H N L b V R a d X d m d j E 2 d l B i Y W F 3 Q 0 E 0 Y 0 9 I W S 9 q d z R W c l h t e l J w R W 9 Z T k c 0 W V J J M F p J a W 9 P S W l J a W 9 G Q k 5 n V k N 0 S T J R S F N S c k N G a j N P U S t Z S j V 6 T V N Z L z B C T T J H e D B m O E d q Q j R U M l d 3 R 1 p T K 1 d O a V l o c U 1 N S G V D e U l B c 1 N p b H l z c 1 h 6 Y 1 h R V 1 U y S m l Z b D Y 2 N E R k d V h N S H Q y N 2 R L c m R m Y V N M T G t I Y n U 3 d T R Z U E h n d z d 0 N j l p e W x U c G 1 q T 2 5 U e D V F d E h S M F p n O G V i T G V X V 0 Z o W V d G d 2 R I U U V B Q 2 d V Q 3 E z a 1 Y z R n h N W G J 1 M 0 l u d T N i d m p 5 S k V q Y U 5 5 N E 1 j Y U 5 H N G R 2 d i 8 w V z N i c D F B M U N 5 T T Z h K 0 h T N F Z D c 1 Z q M 2 Z t U 2 l J a U l y Q X N U W U d U M U N w V j V T T X U 3 Y T N C N 0 g 1 Z G c y T m 9 Z d D U x O V R T U E d m Z 2 5 4 e m 1 k R z l 4 Y z h l M E Z v d n c y d 2 x a c 3 d L a U t p Y W 1 K Z l p n b W t s V H B 6 N W d 3 M m I 5 N W M 3 d m 5 T Q k p p a D d R Q W d J Q 0 F B b z B l U D F u d 2 Z I U j B O a F V L Q k 1 X U E c 2 T z I 3 Z n Y x N j J O d n J y N 0 V X R V J H Q n p N e E 1 E Q m d 3 Q U V l T 0 h B R U F q Q j A 3 R m d V R k J h a G Z 2 e j R B N k Y z U 1 N V U k V S R l J W V E l D U j F Y d V F V L z V 2 d V B Y e G R i R 0 8 1 W S 9 p M 2 Y 5 Q 3 Z Q b V I w Z j B G a j U 1 T W Z o R 1 J k U 2 0 3 Q k x L R 1 N r a E l N S 2 h k Y 2 5 K e W h l Y 2 Z u V W 0 y Y m R z M n Z R a 3 Z R O X V W R l J z Y l c r N U 1 y S 0 t p S W 9 p a X F K a 0 J W b F p h V 2 h x M m J O b U N w N T k r R 3 A 2 Z W 5 w c m p N c G t N c j d 6 e U N o S V R F d 0 V B Z G V y V X F Y Q j h J a U l p S W 1 N d 0 F V W l c 3 N z d F K 2 w 5 K 2 J w W m Z B R j k 4 c 0 J 2 a T F U b E c 5 e G M 4 Z W t E b z h C M l R Y M F J r W F d R d U p i c y 9 G c V Z V Z H l U b G 1 q U n B V b l d I V U t H a 3 B D V G N 2 W H N Y U F h y M D B I d S t v S 0 F B Q U N D W D Y v N z c 0 Z X p z R E V k S F I w e V l N Q U g 1 K 2 Z r N j U r L 2 V M W m 1 0 N 2 V 2 c m E 4 S 0 l p W W l J a U V y W V Z I Y 0 F S T 2 F X S 0 t I K 0 Z 3 R D R X Z m d N T U R I O U Z N U y 9 w Z 0 V R a m J 1 Q V I z Y 2 1 2 N G p J U 2 d t Q X Z R O V F X U E 5 t Z 0 R r N k 9 z T E x 5 d 3 N I R H g 3 R W p 6 L y t D Q U I 0 O W R W W G N m R G d R Y z E v U U 1 s e X d Z T U h E M k x y M X E z d z h 2 S 0 N u W j B k W W 1 O a m t a Z V g 5 M W p p M 0 w x N 0 5 3 Q 2 d a O C t l Z X M v b j V 1 W U N B S n l j b k h U T 0 9 U b z Z Z d G 1 5 W m F o Y n Q 2 N 2 V 2 d E h S M F J B R U F j S E J 3 U 2 F L b G 9 p S W l P Z 2 Z U S U N S M V h 1 U W Z W d E N h d 0 Y x W F J 1 W k x S Y X p 5 N H V G Z U d r a U l C W W I x O S 9 q S 2 R o M D J B N 1 k 2 c j Y 0 R U J G W k J Y d X Z H c m t F c 2 x l d l h 0 a S t m V H N B N E l j Z m Z n Q U F k T 3 J V c W R 6 M m R l d l d 4 Z m J 0 M j l H c 1 d U T 0 V o N G R q O U 9 q U k t D d 3 N O R 3 V N M T Y 5 Z l I w U k V C R n E z Y m 8 y b V R a d n F i W k 9 a b V F t Z 1 p M Y V h Q Z z B i T m l 6 M y t 1 Z k 9 u V U 9 U S m s z M E p z K 0 l p S W l J c W 9 v S k 1 M S n F L b l V 4 M H Z J T X E 2 Y 0 N B S j V P Q W J D M z F K b F B 4 W m x R W D N 3 Q k t N N H d y b i t k S j J I V F l R Z V R Y M F J r M V F R S E w 0 Z z F N Q U V H b E 5 U U C t 2 Y m J i N 0 Z q e H c 0 T U d q U k l i N 0 p J c F Z M c E h F d E l T R U N k T 2 5 X M G l z Y 1 h G U l Z w L 2 F l d m 5 4 U T N i d H h B Y U d n b 2 J H M X R N W F B t e k h M Y m 5 U O S 9 I a 0 J K N F h 3 c G J 0 K y t q W n M z Y j V Z N 3 M 0 e U l p S W l v c W x n R G p L e G F h b D Q 4 M U t M a F A v V D d 1 V n J v O G t l e E d P T G x W N E J j Y V F Y L 0 5 W e W Y 0 T X d 2 S X F v Z D d M M k I 3 T 2 p x a m t J a k p 5 Y 0 h O M i 9 l e F B u e j U z S G t 5 Q k d r c D Z k a j h P R E J l c E 5 N b n A 2 Z U 9 I U G 1 E T n E z Y j Y 5 S m R 0 M i t m U n N 4 T V R I b z M 3 K y 9 W d H R u b j M z V 2 9 Q R W Y 3 Z m V v Z 2 9 J Q 2 Z Q L z k 5 O W k r Z l R 0 c 2 J X M 3 h 3 U W N m S U N n b 0 N B R H d 5 e S s v N E 1 H R E I z Q n h j W U c 5 d l Q w U 0 V 4 T 3 h l L 2 R 1 M U t 0 W H I 5 d 1 p Z d V V K Q 3 d 1 R H Z i M D l C Z z R j S 0 t r Z k V S R V J r Y U d Z Q U N P c m x w U V R L N m 0 5 c j Z z b E Z z Q V h J V W J Q Z z V o M n p M a n U 4 Z 2 F 3 N m J n V H N P T 3 V X M F J V Q 3 p q N E F v V k p n S 2 d D Q k 5 0 c U R T V T V P U m t U S m t 5 Q V N x V 0 N U Q 1 p E c D A 2 Z E 1 H Y k 1 H T F J 1 M 1 Z w d i s w b V R K d U d 6 e n o 3 R G d n V U x 0 S T d Y c T F j U D Q 4 Y U 4 w e n E y Z n Y x N n J l O G p J e V B 4 M D A 4 L z Z W d 3 p M Q 3 h N N i 9 z O W U v W W d J a U l D Q U p D W W 1 J a n A w N m N q T 3 p z Y l F V R k J l T y s 5 O T l D N D h U K y 9 L R X B L U 3 N L M m J k d T A r a m R x M U F o e j U 4 N k Z q W T N o a X d 3 T 0 h 6 N k 1 j K 2 Z P W W V 6 W X N Y Q j N k e m U 0 S H h F U k V a R V V U S U N S V l V 2 S 3 V T T 3 B 2 W j h G S n N E R X Y 5 Z E R U T m h z W E d j S E g 5 Z z h 1 U X R 3 M E Y r U W 1 J a k k 2 c 2 d E Q V Z F S k Z D W U R q b j d W R 2 9 x U G p 3 L 2 1 6 S m t E V j F k W H R H N 2 R H a T R 1 T G h X M k h 6 Q m d B S H I x N m 9 X T W p B e U l Z c 2 x H S i 9 i M j l 2 R D A 5 S V F n Q 0 F D Q W 9 L Q W c 5 T 2 5 U U n p O T H E x U z d k d T A w O W J u S 3 R n c 0 1 E T l J x M T d a d F c y U m t s Q 3 l s O S 9 m M 3 g v a n g 0 e U d Y e T l H L 2 Y z L 1 k y b W 9 u R E N k T W 1 J Q 1 J J M G V p b 0 t B Q U t w V U t j c m t j Y m 0 1 d U J u O S t H e H N i M k 5 q W W 9 F M m J O b W p k d W p Y R 2 p 4 O W Z h V n N p S W l J a V l 3 b G k 2 V T l R U k Z a b z I 2 V z V 1 S l Y y M 3 V E M j c v V D h F V T c y b G p N V F N r d z l C U E h p a T R D b 2 x 0 N V p w b 0 J O N X o y Q T Z 4 T 2 1 E N H l J c U l Z U 1 U 0 O U F 2 R E F H T m w z M k F Y V T Z W M 2 M 0 O U Q r a U t H c V N l R V J F U k V U R 0 V D c j V Z W U s v U 2 l P c k p t V U d t T E 8 5 d T B V b H Y 1 Q V R E Z k h 5 W k 9 P U 1 g 3 Y U 9 z T 2 0 0 b m N r d k l x c D F C S G 5 K a k N j e C 8 x N D F S M E p s T W Z s R l J F U k U 1 c 1 l F R 0 Z t d C 9 P S X N a Q m V t R 2 R 6 Z X h 5 W F l q T k d Z V 0 Z F c T F C Z i 9 E U 2 h 6 a k 9 v d X R G b k h t U T l F V k R z N S 9 t O T N 3 b 0 s 3 M V J z S E V S R V J F V D F X V E l D U j F a S m F B T C t 1 c z R V a 3 d O U 0 Z V U D g 1 Q W N p U E 4 2 c T c w U F I 5 Q 0 Q 3 U G 1 E Z 2 9 J a U l M W V N z S D d E M l p B Q 0 1 p S W l L c V p a Z 0 F J N n V W b E h O Y l V u d k x t Q U V t U X J 3 N k c 4 Z z h a M V J 2 d 1 g 4 c 2 h P Q 1 p K b z Z K a U 1 q Q 0 9 B W U E r V X l B R V J F U k V k V W 1 U S U N S M V V x V 0 9 B U E 1 F a E p n N H A z U E l D Y n V O S z V 6 b l M 0 U V d x N E N 3 R G 9 y U k Z T N 0 N m S k F p S n d C U m t S R V J G U 3 J N Q U Z H V m t 0 S 0 F Y d 0 E 4 S F p 1 W U t a S V R F T k 1 p b 1 F Z O H g v a k 9 z c 0 R Z Z F A r V z h E R z N y U k J F U k Z a S X N k Q W 9 J Q k Y 4 S W 1 J a U l o c U V 5 Y k F 5 Q 3 F K b 2 9 q a 1 h N T m 5 n T G 5 M L 1 d C d k t 6 Z G p S R l d V L 3 p m R X F P b k c 5 Y l Y x a G s z N 2 J Z Q z l s M m x q S W l L e V Z Q S U F v R G p U N k k x R W l J a U l p T W p 5 T U F G R 1 Z p b W p J Q k h G c W t L R D I v d l U 1 Q U w 0 N m l L b 0 w w O E d s T m x H Z E J Z Z 3 R O M E F 1 R D V o O H J D S W l D e V c v S D h 6 Z n Z P a 3 p S U W 1 J a U l p S X N 2 R k J C a F p K Z W 4 x d j R M T U U 0 Z 0 p p R E d m Q U E v L 0 5 L c X Y w R 3 d o Q k 8 v K 0 p v N k l p T W l 5 Q 2 E 0 d E F B Q m l 6 d l Z x a m 9 T S W l J a U l I a G N t d 0 1 n c V N h M y 8 1 Z V B T M E V 5 U l Z J M l l j Z 0 J p M 0 Z k R z l S V U N 4 a 0 V J Z X M y M E F S R V J X U V B I U U 1 C V 0 R q Q U J S a 1 J F U k Z S c k 1 B R k d W a W x K N m d 3 d z V 5 R H p C R k l W Q l l r U X I 3 e G h Y R i t Q c H l D M F d B Y n U r R W h F c E l k Z 0 E 3 Z z B a d 0 t N a U l p S X F C W m h B b 3 l z V W x M T 2 J Z U G I y Z 2 d 5 Z U R v R m 1 q R W F J N G h L c V A r Y U F o U m 5 T T y 9 y R k F T Y m R w d T U 0 e U 1 S V V F V R W x 4 W m N B a 2 x F U k V S V W l 6 Q U J S b G F u V 0 Z X S T l M e E V n O X Q 3 T 1 F m Q z F r W m 1 4 b 2 l r R T I 4 d E F 6 T E 9 T d T h v Y z R G T m g r O E F P d y 9 U Q j B W R V p F M W N t Z 1 A 1 O F l B c X Q 3 b 2 p J U 0 l p S X F M S G d B a 3 d z a m 9 w d V h F Q V J J U G I x N 1 F k S U 1 X M F l 4 R H Z y R E t x c j l C e U Z l R G M x T V F S R V J G W k l a Z m 1 K Z i t i Y z d O N j R 5 Q W l J a U t p e D R J S k 1 M S T Y w Z 3 Z n M T Z B R V d H R X l 4 T C t t U V V v Q 3 I 1 U V F N Q j Z D Y j R q c F l 5 S W l z a 0 t D U y t s T 2 t O S F Z I Q W t S R V J F U l B R N U 1 n S k h W a 1 o 0 Q U N 6 S l B J R k t K Y W 9 o W F h n T 0 t V c V Q z Z F d r R 2 9 m b G k w O G R F U k d T d E h I M E J t W U t G O E l t S W l J a H F D U 2 J B e U 9 v a 1 M 5 d 0 J z c T V 6 U X p O R k l v M F l 1 e H B p M m p I c E h X M G N Z T k 4 y Q T J B c k 4 z M V F S R V J X U 3 d C Y 1 d 3 R F o x N m 8 3 R U N J a U l p S j Z E S m d B S X l z a l N w b 0 J a b W Z y Q 0 l W a l h U U E d Z N k N N c 3 h C d k x U R 3 F x O U J p Q 2 Z D L 3 B U e E V S R 1 E 0 d 2 E w O X h J Z C 9 B S 0 t 5 d W t N a E l p S W l J a k 5 q Q W 9 5 c 1 N r N V J C d k t L S H h y Y z N z Y z V H S U l n b U R F a U F 4 U m 5 R d j N Y R k V C V V M r N H E r Q T Z I R U R E Z U R F R V J F Z F V D S H Q w Q l p R N l F m Y l c 2 S X l F a U l p S W l N M k 1 D a k t 5 S 0 p k Y i 9 F b T k 4 Q U J R a 1 N 1 O G 9 y M S t 5 N n l P c U 9 Z R k h S R 1 N o Q k k 5 d W d H Q U R N Z U 4 w Z F l k Q 1 J F U k V S R 2 J H Q k J o W m x k V G N l R W 5 0 c T N z S F N E S H R L T V I 3 M z B u d k t N a G c w M 1 k 5 S U h N e m Z W Q k V S T F d G V E F H N H R n Y l N 6 M V I z S k V S R V J F U m t a a 3 l B a 1 Z W S n l m M W J V d n U 2 e n R X W U F G U G 1 R S X g 2 M D Z p d V F w T l F R T k h S e E F F U k V k V S t n a 2 N Q a U J s b m p W c U d U a 1 J F U k V T V 2 d 3 a 3 d z a X F X T k F O T W p Q a 1 l L T G d y d V o v Z z l U U 0 V v T m R O S H h B U l V X M 2 s w U k 1 v V G d k e W I x W j N K R V J F U k V S a 1 J r e U F r V l Z K e V R N O E F l W m t Y d 2 Z P O X U 1 b W p L W U N H V 2 N n e G 9 k S j c r Z m d B N k g x V j R E Q V I 1 Z U l 5 Q l F F O T Y 2 Q V l B c 3 h n O H N n a V l p S W l L d 1 o z N k x K Y X V R W F p 5 R 3 Z L T l B n O X Q 3 T 0 R j d 1 l U U V Z V K 1 Z C S H p U U 2 l v d 0 N o O V R l Q X Z a Z k p R e U l p c X J W a 0 x v Q m J P N E N G O E l t S W l J a X N H a E 5 n W k R W U 0 p D N S 8 5 S G F x Y j Z a S U t p Y m V X Z 0 x r e F V y d U p 6 U 1 l D c 0 d 6 b H h r a U l p S 3 E z U V N Q S G h C V G p 3 R m l j W F d I U W t S R V J F U m 1 3 Z 1 F Z V 1 k x V W l R W H d Q W j B E e l J S S k J S N W V n U G o z T j l M N 3 l S d E F h R E x m O V B F U U V S R U V u O E Z B Y 1 R y R T l G U F Z I U W 9 S R V J F U m 1 R a 1 R Z R 1 E x c E 5 U L 0 F n Q 3 Z 4 e j B E V E Y x V X N 2 V F J p S j N H a E p h c k F G c 2 5 N d 1 J G U k V T b z B 4 R 1 F C d 0 l Q Z G x k M 0 p F U k V S R V J r S m t 5 Q W t k V 1 F 1 Z 0 9 r M T J P Z U F T Y m U r U l R J d V N H N W 5 4 Q X d q a 3 N m a V l q T V N v R G d P e H h p O G o 0 d W d 5 U W l J a U t 5 V W t 5 Q W t k V 1 F r Z 0 N U M m R o R D R W R F h q T k U 4 S W p z S z R w M 1 Y w d n M 1 M U l Y U W J L S H A 0 e U V p S W k y Q z c z T k F V U n J F N U Y r c k 9 4 U W l J a U l p T W d N b X d N Z 3 F G S 3 N L a 1 Z t U V p I Q j d U N m N B Q 0 l K Z 3 h v a k t F S X V o a n B v Q m l F c k p Y W V V u b G d N e W h S b U N J a U l p T F c 2 d F M z Y U R U Q W l y N 2 t p S W l J a U l 5 Q X l Z Q U N P c m t K Y V h B R U E w d U w y W D g r T 3 I v e V h H Z m d s a 1 h a S G N U L 0 F k R H N I b k d U T k V S R V J F d W d R S U R W N k Z t S F l j e U k y c D d t Q 0 l p S W l J e U 1 T W U F D T 3 J r Q 0 p 4 Q j B n d n A 4 Z F U v e X M v Q W V M d E Z k T D c y Z F d C M E d L c D Z l T W h J c U p 5 Q 2 I 0 a G d M M G 5 4 T G l 2 c W p z V U l p S W l J a k l 4 S n N E S U t x U k s z U U h 5 T W M w Q U U y O H V C T l N G a 3 Z z S n p U O E I 3 T D N O R U J F U k V a W E x 4 a D V D Z z Z r U T c z M E g 1 T V Z X Z H p S R V J F U k V a R U p N Z 0 p G V l N K R z Z B N l R U W T B p Q X B a K 0 c r T 0 F u e W Q w R X o 3 N F E v T W V h S V N B a U l x c U 0 w T 0 E x d 0 4 0 Y j R p M 0 9 3 a V V p S W l L e U p r e U F r V l Z J b G J n R T B 0 T X B 3 R X l S L 0 k r b 2 d 2 c j Z Q T 2 4 5 Y k o w Z 3 R Q d 1 V 3 R 0 1 x M E U 5 R V J O c H M 1 U k N h e k l O N G Z 4 Z V F j Y m E 2 b 3 l F a U l p S W l F M k V D a k N 5 Z V d s U W h M Z S t l d 2 U z Z E h M M W h a K 3 R v e G 9 n Q T h l N V d J U H V x N U g 1 Q z A v Y 0 I r Z U 1 y M E U 5 R V J M b 0 U v K 2 N C U l R 1 b 3 I 3 d 0 J L S E 9 x T 3 h 3 e U V h V l M r b T d N W k Z s N G o 0 b U l x Q 0 p N Z 0 p I R n k 4 a S 9 E N 1 Z v K 0 E 4 O F p s L y t X S n d K T W V Z L z B 2 d l Z l U k p D N E N U V H g w T k V S T k l J d H J C c H N 4 W W 9 T b 1 o 0 Z l I 2 a z d E S m N r O F h I e D J Q R 2 p C a z R l O W E 0 b V c w b l Q 1 N 0 V 5 c F V y e X o y L 2 J k c z J i T m l 3 d 2 R q d 2 t K N m V q c V Z M b C t M M j d k d V M r L z c 2 N j Y 5 W X R H Z 1 J N a k 1 6 O V o 2 L 2 Z 2 M D Z K a 3 l Z Z 0 1 P S E Q x Z D Z y Z G p Z V 0 9 6 W X N R U E Z 4 Y 1 d T N H l E e k 1 l V T l 0 b F R X L 0 F 5 Y l E x W l d G a 1 N 4 L 1 A v L 1 R r b E p R V j V l M 2 1 P T T Z C O T c 5 K z d G b l R 0 M 3 F t V n N v d H B N V n Q w Q k V G V 1 Y x T 1 d Q N W k 2 Q U w 5 N W V E a F N u U y t 3 b H d P Y U o 1 W U J n Y T V h W W l J a E l J c W V H R U p v d m d Y a D F O d U F Z Q U t I e G U y W W I 2 d E t s U z F W N k V X c m N 1 R E h h d E d s V G F U d F h W M W V r c E t S Z z Z k S 2 x X T H Q y T G V y V 3 J T d H B u T 3 Z Y c j J Q L y 9 2 M l l N M m V P M 3 Z P U m t a R m 8 w c V J K d W Y y e n M 3 T 2 h W c X Z M U F o r V W x J V E R o d y t q Y y t m T z h Q T H l x a k F X T n p j M 0 N N S S 8 1 U U o r L 3 Z s b j V P V G t R S 0 Z R N k c w Z k h C d 0 1 B R m k z Y m g y N m R l c 0 d K e W V u Y 3 E 4 Z E V 4 T 0 R q U n M z W X N p U U l i Q 3 p z M E 5 D U W d J b V R k T C t C V l Z Z V 0 J n Q 0 F 3 U F J 2 M z k v b m Y 2 b D U 4 a T B U S F d Q L y 9 q a k Q 5 e T Z k Y X Z L O F R 6 L y 9 Q T 2 F y L 2 t N b H p E M k d W Y X B W R W h P V G t a Q 1 F n S n U z Y n F G b X p k d j R 1 Y k 5 t e G c v Z m p 3 R 0 R 4 N X N 3 Q 2 Z U N z l N R m t v O E F B Q 0 F B U 1 V S Q l Z Q M z M z M G R h V 2 h x M m J O a 0 N H e H Z k Z V I 4 d n Z 2 Z 2 l 4 b z h m a n d r V E p s U j R I W F B j M z l X c l Y y U E t s Q 2 x v M k x B a E F D Q W h J U U d Y T D E 4 M j Z I c E R o Z 3 p S K 2 o 0 d U x n N n Z 2 d n F x V W J H d F d i T U d U W n M y T m F v d m t T V m l B b 3 d z b n Z R Q y t H Y j h v V F R u Q n N S N D Z i O D V F d 0 x H Q W E 2 d H p C Q V F F U k V a U 3 d q N E 4 1 Q j N x K 1 F Y R z d h T 0 V J S m 5 3 a H c x R 2 8 4 Z E 8 0 Y T l l L 2 N h M 1 Q 4 a 0 p N U 2 d s M m Q z Z D N l O D g 4 N D d D Q T B O e G N X T E Y 2 d j B Z d m 1 v e E 1 S R X B L U 2 s 0 T i 8 v L 2 5 l N W J j Y V B I N C 9 j M 0 5 4 S 3 I 3 V m t 5 W k p L M j B S R V J N R E Z 4 U V Z B e V V 2 O X p a c z N N V 1 B H R E F p Q 2 9 E Z G h W Z G J 3 N G N O M W p o M D h l T E R T T W I v O T l s c 0 F 3 R X N 2 d m F S M W Z P b l N w Z k R 6 O D l O N 2 p r e k R s U G Y 0 M U t s V F Z Y c m V T c F Z O Z 1 B F W j F t Y m 9 N M 3 o 4 K 0 h H R W g 0 Y 2 p L U 2 t K S 3 B V S 0 F P R H M 3 S X p n N E d C M D c 5 N W Q 4 M X h G U l V W V m V D M H Z M e S 8 0 K 3 Z w c U h j d k l 5 R U I w Z E R S R 2 p C a W h O L 2 t s e G V P N H Y x R l J V V m k 5 Z X J W Q j E z c z B B V l p x M 3 J 4 N U Z T W X d 5 N H F M a T h Q S E g z O X N V R n N p Y T h J R U d G b T g x T H l h a 2 d B V E l W N F B C V V N W d E c 0 e V Z 3 a E 5 G c G d u S k N J a X F n S U J R d E 1 Q Q W J V S z R z M U Z R T 1 l G Q 0 M x W E F m Y W V K a C 9 K e n M 0 T y s v Y n Q w e m 4 r M V Z k Z k l T S W l v d H d F a m I 0 W l N N Z V B I O G V p U l l z c U h H L 2 x 5 c F h s T G 9 V e U p C b j B x T j k r K 3 c y M n R y Y m 8 w Y U 5 I d V c z K y s 5 L y 9 W a m g 3 S k R F e E V U T m 5 6 c 1 M 4 Z W Z Q U X N X U E h D c 2 R 6 Z G 5 i V 2 Z Q M 2 p q e i 9 D d z h N R G d 3 W U 4 w b W 9 U R m h a V 2 F k e j M 3 O S 9 I Z 2 d X R y 9 S d n M 3 K y t 2 O T d p U G o w K z U 1 O G c w e k h H U E R 4 N D h p U F Q w Z E J 3 K 2 Z C a X R X N 2 R H O C t i T k R Z c G w 1 Y 3 F W M k w 5 L 3 Y 4 N X h Q c 1 B T b i t I R 2 p S d W p h O W V 1 c U Z l d k h 1 e n Q 3 Z k h w c D U 5 a T F x e F o 2 T n U z c j F i Y k 4 5 O T h z O E p y a F l T R T R Q W F h Y O W M 2 Z H V y V U t R Q k F u e j U 5 O V A 0 W m w v M U 0 v L z N 2 Z i 9 X Z U s v d m 5 h T X I 3 c T g v Z 3 d Z U D F K a l F M Q 3 d 1 e G V m T m 1 6 V F B 3 N k 9 j c 3 k 4 Y k d C c m E y a H E w b X F X c F N r T W h T T V F G R 0 Z p K 2 x o a X l C R k p O L 2 h a a D J W S E k v b 2 R F N 2 d I M 0 Y w O F N K a U t p N k N C Q 2 F m d 3 c 0 Q l V H O C t S S E V V O T B o M U g r M V p I Y V l n M i 9 s M 2 F 2 U j Z O R 2 p K U 1 Z t a m g w N 2 h r d V h M b W 0 r a j R t S j B m c i t 4 b z B i Q U l D Z E 8 z Z n F q S F A 0 O E d H b 1 Z D c U 1 H a l Z L N z d W Y n R t e U p 6 e j c 3 R E F C d z R N Q U J M R i s r d k 5 3 N H l w c z k 4 c z Q 3 N z J E Q W d B R m F 4 e E l T R W 5 E O C t I R k 1 t V E p G c z F 5 e G x O U m x p Q n M y Y k V C N G V M a m 0 r N U N R R U R n N 0 8 r T 0 x M N z R B V V A 2 T G J F V X p r Y W p x V E h t U E g z W C s v S G 1 z V z d j T 0 N 4 Y 3 V y R 3 F Z W m 1 I d H o z R F R w a z A x e S s 4 U 0 V 4 T X I r b W p v M D Z j U G 5 u d n V P W j N q T T J m T z F O d i s x M T k v U m V m T 2 5 k R 2 l S W X R 5 R T Z X V E p r M 0 N z R 0 h E T U d M R W l B c k h y a T Z Y T G w z Q 3 l w V X I 4 Z U R C Q X d 3 Z E 9 o U 3 Z 2 U E p L a G N 1 M y 8 v T W Z J M m 9 R R T l V e V R J Q 1 J o U k 9 S b X B 0 U W V i U C 9 z Y m V W d z l Y Q j l M K z V o N 2 9 J N G 8 x U T Z m M m N H a 0 t v U D l u M D h S Q V J r U W t K R U 9 x L 0 F z R 3 J I O F R v d V J C d k x Z R j R l e G 5 n M W c 2 Q 3 Z E N G d E N F F R T U F G d 0 N x c n V R T F U 4 O W R S V G F O W E s 4 T 1 g x O G Z I e F d p L 0 x W N j V j d 2 J w M T Y z V G F Q W G 9 z T U R B U T h m S H g 2 T j I 3 T n p w M z d x d z U v d n Z 2 d i t Q N D h l T 1 l O V 3 N X Z k h 4 O G R L N V R O d G t F b E x 3 Q X Y v b m 1 t N W c 3 Z H k 3 Y X Q y K 3 Z k V z d z M k x G N l k 5 N j Z k U 3 Z j M 2 Q w e F p N Z 1 F u R D k v S H F H a G 9 Y a n R 0 Z G N B b E J T N H J r e E d S b 2 J t N j c 1 O S t 5 S T R P Q m h Y c m x 4 Q l p H U W t a c y t l c l Z s b V d U b 1 d V R E x q d z l I e G 4 5 M m t s e T F i c G t s U 3 J G b X p C b k s 1 d k 5 K e H l 5 U G U y d 2 J r R z c 2 e n R j V V F B T U Z 2 a k Z I U G l D b n Z N U U M 4 O E 1 J T G 1 w a z I w Z E h S Q U V x V 0 Z p W W x K U m t V e j l D a F E 4 d G R n b V p x d G V F W k 5 w U z d 1 e n R h d E d o a F V O d l k y R m h j d j M 0 Z H E x Y X R n a U F J R l N a S 0 Z R c k Z Z N n Z a R n h z Y m k 2 d F g v O W t s U G p v N l d y T z B z d X p m c V p 5 Y 0 h L e G J 0 d z c 3 O S s 5 S H c 0 W U 4 4 Z m 5 u b n h z M F E 1 R k x J S W t x e H d R W V d i U 3 N 3 b F F V c V F 6 Z n Z h V m s 5 c G Z w N j d l S W Y z O E Q 1 T V Z K N 2 l j M F h 3 V F k y S n M 4 S G l J a U 1 n T 2 5 J Q W d k Z D B E S W o 0 Z D R i e n V R K 1 R 2 R X J N d E E 4 a j d B d V R H R U t p V E E x R 2 8 x R G h 3 N G 9 I T T h Q c j V r b W I r K 2 M r Y j I z S F B Q Y W M y N E t K M G g 5 Z W h T b j l J W k d O N 2 U z b H F 6 T z J K a V l 1 R G c 0 R k J 1 c 3 V E U l l 1 W l p X V m t B Q U N j b n A z S U x u W m Q x N D h Z T k h E M T Z G T E 5 u e j R a T U p z T 0 9 I V H Z n N y s r U H R t M 2 J B a W d w Y 0 M x R m 8 w Y U 4 w S 2 h S S T Z o V U t r U k d S c U o z N z k 1 d 2 N Y S F J 6 R G p 5 O X Z h R 2 p Z M E 5 G a T V j a U R s e j V t R G F 0 R 2 t B U 2 w 3 T V M 0 d V I 5 K z d k R z E 5 K y t T V S s r d W d q U 1 d P W E V t K 3 Z B U E l O L z h X Z V J Y R U 1 r U H l N b V B v Z U F 5 V k x W a 3 V U T 2 F V S n N Q S m 1 F Z W t 6 W k 1 n U X p K b z F T K 2 M 0 b j J I c H o v Q k x M N z J r T S 9 O c j h l T E Z X T H g 0 c 2 V a N 1 k 1 W n o v d k R E R H d C S 2 5 t b W d w S G g v Z W J 1 S F B u e j R V R 3 R X S V Z E e X V k e m M z T F N P b W V M K y 9 2 b m 5 u L 2 o 2 N j Y 4 M T M 1 O D R j U U l u V H B 3 Q T h F O E M 3 T l N w V S 9 q O D g 4 K 1 J t N X V M e V p N b l k 5 U 2 9 V U V l 2 Y X p T a z l o c F J i Y 2 N F R 0 Z r M E t i T y 9 B T U R U S 2 N E M F F S U W 1 R Y n o 5 c W V S d W d t Z G Z D T j R E S 2 0 5 S V J F U T F p N 3 k r W m x k S V U v M U t S Y V Z T V m J p a 3 F L S n o x Z W 5 B Z 1 F P S W p v N k d U Q 2 J U b V V I e j R N R 0 R D c G R 2 U F Z y U H F k U U h I M 3 h n M E 5 n M 2 J 0 e U F L S X B Z d F d v V l Z x M W F C U U Q 0 N U p O U F l H Z G 5 C N k J r M T h E S 1 p H U m t Z T k 9 t V F J X M k t k M n R i d C s r Z l d q Y n R p M 1 M w d E p 3 N 2 R v M X p V d i t n U U 1 I T U h q d 1 l J a W l p T k 9 u V H l N d n o v Q m Z 6 R D N L c H R l Z l J 2 Z T F S d W E 4 e H d V R k J Z a U x p M E 9 y V n E w U U V o S m l j R X p s L 1 o z b U 0 v d 1 B R N S 9 o c F V 1 W F F x b F V B Z 0 E y Y m R x R U V 5 Z E 9 Z T 3 J V c W V q U 3 B Z d U I w Z X Q 2 O E 9 B Q k R o O C t y S F V z T W p J U 0 d 6 Z H U x T n Y r N T U 5 L z F 2 b D d O S E h p U k o z T k F F e H h m O H N t S l B 2 M z c 0 O H B V N l p n O U 9 q U k F J Q z h 2 R H g 4 K 3 V t b k 9 I N z h P Q U l E Q S 9 I M j I y L 0 Q x O W U z M 0 t X a C 9 2 N y t t c 1 N Z b T V z Y l J v M G F o U k V q U m 1 q d E R L c F V L c k Z 3 N F V J R U J R W G h s V m R l M G V x Z m t w S 0 N Y Y n Q y d 2 Q z Z H Z k S z R p Y X d K R T J C a z B k T H o 3 a 3 B x N y t W a y t 2 c G Z Z c 3 h p U U Z Y N W p q a G F C R n N J e l Q r Q k 9 X Y W p F U k d S N W J H e n M 4 T l B Q L z J r Y z N 6 Z H V u W F l 2 W H M z S W l N a j l m W j c 5 d G x u e l I x Y W h i W n U z W X J H a l J 1 a l N a T W 0 r U E 5 Q N 2 V S T l R F e U 0 z c D N Q d W 5 i d G l q V n I x b W k 5 c U F F V k Y 5 Q k 9 T a 3 J T M m V Y d D Z h Z W Z S b 0 1 H R G V E b T V v Y U Z D e G N p S U N B Q V h i c D A w Y 3 p J T U d R c G 9 s d 3 V y N 0 F J Z m 4 1 K 1 B o U U t C V W F P S E l r M W E 5 W k F x V l R D e n M 0 T 3 p 6 N z d M Q U l D Q X Z E e X l 5 O W o z Y n A x b X B w S 1 B q N C t t R H Q z Y n F Y a m t t S E 1 l W T l 2 M 3 J 3 S n R W c U 5 y b D I 3 b 2 x l d l h s V 0 9 s Y y t 3 O U d l N G R K Z k g 0 d U p p e m R p Z W 5 w N V Z X c E s 0 Z W Z O b X p Z N l N q L 3 J s b D E r M F p s U D E 3 O T h m T D c z M E V z Y U 5 H N m Q x V E I 5 e j M 5 L z c 5 K y 9 q K 1 B I a k F F c n E z c z J m U D c v Q z l 1 S G g 0 Z k R 3 O E 1 E S W t T T T F N K z l L W j c 0 O T Z 1 e l p z O W l 4 W T R m Z W M 2 V j l q S m x w U j J T S m 1 B Q W p p N V l t c 1 U 2 R 3 l R d m c 1 O T Z D b U x o Z G N q Y 2 g 4 R 1 h B c F p s c F l 5 R W l J b 3 V r V X F r Z 2 l p T H M 3 W F d Y e E p m d T F L W H Z Y R 1 Z P b n o 2 T n V M Z z R n O X Z I e H N a S 0 h t U D Y 5 T 2 5 3 O G Z I Q l g z L z l o Z j M 3 O X l N O V B S M G V I a D V J U 2 t w Q 1 d s c W F U c z J l b E p R V U Z C U V V R Q z Z Y Y T E 3 Y V N t V m 5 a d 0 1 v b V F u e D Z E b T V Y S T Z I R H g v Q z F k V V Z n b E R 5 e X l N W E Z 4 Z T B i Z H N X Z S 9 m d V J V c E t p b W J a V k h G e E 1 X U X l H U k l T R W d 3 d V V L L 3 Y 1 Z S 9 n d 1 l N S U R 3 L 0 g x c T F i T V h Y c V Z F e V p N Z 1 Z a V 1 Z s d 2 R u Y U d U R m J 5 S S 9 T e n p 6 N k x I a j E 2 U U M 2 W E c z V 1 B x R 0 x t d k 1 m W H I x L 1 h m S D M 1 O G 1 W S m N i V n M y V k x 6 Z H d E Z 0 0 x e E s 2 a k 5 j N n N p U k k 4 a k p 5 U U Z R V X N q L z N y M T d X a 2 t w U T E y N W N n V 0 h E e D l H M z c 1 O W N m U m 9 4 U n R U b G U 1 b W F j a n l R b l B k M z d M O C 9 m M n h Z c 1 V L c U Z R c W h J Y U d Z c 0 N B Q W V q Y n R 5 L 1 V h a l h t e n A y T E l V T 0 d v R m V 2 W G p o M T Z o U W l J a U k w e W Q 4 d n Z 2 a W k z S V F m R W V s a U F v d 3 N t d l F a W U t Z d G N p b m U r a j l B T E g 4 N 2 F M M 3 M z R F Z M W j R p S W l G U X F G U n d j S E V 4 M n Z l T G l Z Z 0 M 2 T z c w W l k 5 d T J i Z G k 4 Z W J Q V 3 N i S X p K T m F z V 1 l P Z 2 9 D R E 5 D K z N w M D Z j e F p N Z 1 F u R H g 1 R W d C M E N t R X Z Y N z V j W j V i S m 8 x Y X Z Y b D N 1 d V o 5 L y 9 s b H I x a z l L U 2 d v M m J 0 e U l G M T U 0 U W J O V U t 6 O C 9 Y K 3 R s T k N 3 c 0 R Q Z n Y z O G V D Q l F 2 S y 9 S b 2 9 T W U p j d W 5 R S n Y v L y t P N E N T W l Z O U F B m V 1 U 1 a n J K e W N r W U 4 y N G N G a T l l a k N l Z m Z G S n p m T l N v V V p n M W E 5 W m p L N H h l M j V q e U h w Z F Z t c U R a c 0 d H R D V K a D I 3 O T Z 0 a 3 d E a k 0 v d 1 B L Y y t 3 S 0 l y N C 9 2 d n Y w Y m h 4 W T l 5 N m R R d k p 5 Y 2 s 0 Z G V v V U N n b 0 t N S G 1 5 d E k y a W p o O C 9 q b T d k d X F G Y n Q y N T Z F M k F K Q 1 F t Y W h G Z G h Z U 0 d B a 3 F U Z G 9 6 W E F I b V h x K z Z 1 U F h D N U g y N 1 p 0 Y 2 V y V U t S U V h G M l B v M E t G b z F L Z 1 I 0 d U x p b 0 Z h c j B h V k x G N 1 J 0 M n h i U j B k R V F C R U d 6 R V V m c E 0 x S F p a e W p Q N D l v Q W d L a W 1 Z Q U t N T E Z w N m Z z V m J K b X N U N E 9 G V X o z U 0 R a M S t G K 0 N C Q 2 N q Z W g 4 W H V B S G R m Y k V 4 R l J p Z n o 4 Z k 5 q W T J H a V d 2 N V J W V 3 Y 5 R j M 3 b n l s T T Z r M k x C a E F 4 b z B h R 0 J 3 d j Y r K y t n b 1 J F Z n I v W F h 1 M D Z Q Z m Z m L y t 0 d F J 5 b 1 F Z T U c 4 U F B 6 d z V F a l J 6 Q m t 5 Q k F j T 2 5 R S U F R R U J D Q W 9 L M H V x M 2 J O b X l j c 2 N 2 b m M y e m F O R W l k T z N h V m V 2 Y z R j T 0 h z W F R w V X E x a l J V V k Y r T 1 N U V D Z C V U t x R l F L Q k F l S G 8 3 T X p F d 0 V C d 2 Z E M W R W V j A 2 N 3 N D M T U 1 W D V l T 2 t a c W F D b j k v Z j h U R X h P Q 3 p 6 e j Z E a T R 1 T H p w S W 9 m V X V U V n E 5 Z X J Y b n B E d 2 t K d 2 V 1 d n Y x N 3 U 1 e V R E b W Z v Z W x 6 V m l 4 Q W p K U 3 g r W E x s M k t 1 M 2 Z 2 N m l 5 O T V E T m N R d W 9 6 R E p U T X p J d V B q O G R i Y j c y R l R 6 L z l G S 0 5 I a j B a V V Z C V E N 3 O E 5 o W T J O a j h B d y 9 B S G p t b V d l Z 1 V D a k t u Z E g z N n F 1 d j Z o e m J 1 W E 5 u c F l s R 1 U 5 L 2 Z S N m x V S 3 R q Y T J r S V V S V 3 p i d G c x U F B Q R 0 V w b 0 Q v K 2 Z Q b l l X d H J x O W t O T k Q 4 L 0 g z S z V Y R 2 N X b l p R L 3 A 3 S W V Y U l p L W k 8 y W U F D T 0 x K W X B x W k V o S W d D a 2 N m U 0 F 6 N F k 2 T D R p M G p k b H B 4 Y V F Z a G N L T E p Z a U F p S X N 1 W G 5 a M k 4 3 T 3 h z T E Z x M H F O d z J G W j E 3 V k Z w Y U d n Q 2 d U c D A 2 a 3 V K N D d i W F h N S F h x V k w z b k h w M 2 R k U D c 4 Z V o x N k 9 J T U d E Y 0 t t V F p 1 d 2 V m T m 0 z T H A x U y t k b H M 3 e m F P b z k 2 L y 8 z M 3 l 6 M D N i T m d 3 Q U 1 E b m 4 z K 0 9 v S 0 F n M 0 x 4 N U U 4 N 0 9 6 d m o 1 N T U v a D d 1 N n U r Y y 9 M e T h 1 Z 3 N j c W F N M m N P Z 0 p L a T R N Z U 9 I Z E 1 j R H d z T E F 3 Q 2 t w c W J p M 1 h m Z n h a d z V j e l F 2 b z B E S m k r Z U V D U l B R c D A 4 Z k F O Q k t 6 R k R W c U Z R c W s 5 N 2 p z c n k 4 d k l 5 N m h w T 1 R r M D d 5 Z 2 M r d 0 5 p b l A 4 T 2 J O b T l H e V p V d X R X b V B U c D A 5 S F d s b 2 F F a E 1 U S V l x a V F X T U N R S E J 3 c 0 4 3 a n p 6 L y 9 Q S j U v L 2 5 t a 3 B h W E I w O U 1 U Q U h E a H d n W E 1 u V H N Y e T V j d l I 3 d D I 3 V F J 0 e D R 3 W m 8 1 U G d O U F g 5 T G Z Y Z 3 d R T j g 5 Z F Z Y K 1 B Q U F A 3 R i s v W H J z M n J V T E 1 U R X h X Z 1 g x R H g w N m h M W n Q y O E x K e V F s Q X l m T F M 4 b X J m U 1 p t S n V u L y 9 m c X h j d V Z K e X p F U 1 d q Z 2 t 3 c 2 x n U E M 1 S 2 h V a X N O Y n U 4 a E w z O F h H K 2 1 E W D R T W S 9 J d m t i a 0 x 6 V H d D Q m p 4 M F J F Z j B q T F M w T j d k c T F R M m h v c U 0 2 N X p a c z N Z K y 9 l d m V V V 0 5 4 N D F h c F R P c 1 l T R U J N M E 9 o V k l J Z 2 x D b G 1 R Q k R o Z 3 h C Z U h n N H R t M 2 J C b G R Y V j U w W H N k S k V V b m x L b D Z y T m 1 q V U x i Z H U y M V R w M z V z d 1 p y R i s v S G w 5 O T l S V W N I U j F S d D I 1 Z D J O d m J Z O C t l U F Z w T D B Z Q 1 N K V n I x N n Y w e j Q 3 d n N T M 3 Q 1 W D F l a 2 R C W l I 2 W k k 3 T H k 4 d m 5 a b E Y 3 d T d 1 W E V w a 0 J u S z U z S 1 Q z T 0 R F e E V U Z H U z R E F x b H I 1 O S t 5 S T N O e G N 1 T G k 0 N j U v Z 0 1 s N U Q 2 R E s 5 Z H V 4 W X B L U 2 1 Z T j I r Z X p 1 Z V l O M j h l Y k c x d G R a S 0 5 4 b H E r Z k R r d V h y e U l y N y 8 r R 2 5 Y c T F N R 3 R X N 2 N B N k N i T n Z 2 L y t l N T I r c H I 2 L 2 x 5 N W R B b E N 5 S E 5 U R n h R W E R o Z z N E a F F z W H N H S E R C a n p 6 e k R P Y W h O e U Z D e G R 3 N T g 0 Z H J T V z h 1 Y m 0 1 Y 0 h a M j F q d F d S a 2 F H d 1 V z a D A 5 U F R E V 3 B I W k c z N E p r N F d L M T F p Q V h 4 V E x u O F V Z e F p M N 2 l O N D l v S G c y Z G R r T V J B U m t l V l R L c F c 0 Z i 8 4 K z J y V n J w L 2 R s M T g 3 T 0 R n Q W t 2 U W h m d j M 1 Z H M z e m 1 j W E p 6 Y z B P T E Z p M X c 0 Y 0 l G U F B u a 2 s 1 b 1 p D N l V D Q X d P U m x K U 0 V v c U l p b z h j S U N B a l F t d j N 3 Y U d J a 1 B U M G R m L z M x b D l a T H B 6 S D F v V X F W Z l p s T V R V M 1 Y v T y t q T D V t U H Z u a j Y r d n B x N 2 g x V m p T b n Y 4 Y 1 d M R n l 1 c 1 Q x V 1 J 2 b j M 3 S W l z c l N 5 Z G h 3 b W R Z b X J M U D h M V n I x O U M z Y j E r M G J 0 M W F z N V N 3 b E t s c m J v V 0 V o T 0 R Z c 1 d P W V A z O C s v d S 8 v L 2 c 4 b l R w e E F n d 1 l O S 3 I w d n B y e S 8 1 O D Z k d z h h T k c z S G 5 6 a D E 0 Z T N 0 a j F L a F J H R H g 0 T U M 1 Z n Z v d 1 B Q L 3 d R V F p z M n h S d H Z 2 S 0 V a O T V 0 d n Z r R m d Z S 0 R X V X Q z c z d P e H l F M k J i d G 1 6 Q m x p M W J L b z J E c U R a a k F v d 3 N W c H J F Q X Z n b W 1 3 R 1 d m a H B p M m 0 r U 3 V 3 b E 4 1 b F h l a U l p S W F w V W J O M j V B c V Z T Y T d H V T N O a l l X c W F t c E d E U m 9 r R W 1 1 S j h Y b X p a d H g 0 Y 0 l G T 0 R r N T R j a V J J M m p a c 3 F W b X V W T 3 B o U X N Y S W l Z b X B z T H J H S n F n d U g 3 O U 9 z N m N P W V B F e E V U Y 3 U z Y 1 A 5 K z d k U T E 1 Z U h n Q m 9 M V 2 t 5 c G o 1 V U t Y M T F k Z l F 0 R z N y M H h m T 2 J i N z Z w b G d T R 3 R U S D F Q Z T d m d j c v V 3 h n W l M 1 T 1 R r U U t s V X d 0 M W R 1 N D R y b j J G Z G h q N 0 Q 0 O G F O U T h 1 V 0 x R M X F t N U d S Z 2 V q b 2 F J U G E 2 d E 8 0 Y 1 d P R W h v W m k 0 Y 0 t G b U R S c E V q S X p N d z B x c 2 0 v S y s 1 d V R r N E 9 D Z 2 d M T W 1 U T k h N e n R 4 M j d a d D J M W n R H M X E w Y U l I R m l 4 Z H J a c H F 1 W G J z V 2 N Y R n h X T H A w c V d h b l N h Q W t B Y V p 2 b W Z Y N z c 3 K 1 B K a z J h d 0 5 m W E Y 3 L y 8 v a n U 2 Z E 9 r Q 1 F S Q 3 d j K 2 R P Y k 5 p d 0 F i L y s r a X V B a 2 s w T 0 9 u V G 9 n S W N Q S C t M R 2 p S d G E x e W F x R F p n Q U k 0 c 2 x y U U E r N E c 2 U 0 J K Z 0 k 5 U z B q W m 4 5 N U R 3 Q V V I V T B 3 U G h F U l d a U F N X b E 9 Q N 3 J S b X J B T U h E Z 0 F B d W 5 m d m J w T H J s Y X B v d W F C Y X J j Y m F 0 V 3 V 4 Y T l j d W R P e l l F Z S s r K 3 k 3 Z W Z 2 d H R m U E h G R j B o T 1 R z Y k x M N y t z V 1 p i M T F W Z G Z s W H N k c V F X M D c 5 M j d o K y s v L 3 g 0 T k d 6 W k V p e F l 0 R U J J U 2 9 p b G s z N k J C Q T Z O M 1 J T d n I 0 T U d E b X E r e n M 3 U H g y M i s v b 1 c 3 Z H V 1 a m N 1 V E 9 B a 2 h m Y T h Q Q n c 5 T 3 J W Q z A y Y U 5 L b n l l S 1 R O M V B m W X d j S E I 2 S m x G c D A r Z k J n R D Q r U G h v S G V j e i 9 B K 3 B 6 N 0 N V e i 9 q Y m I 3 L 2 h 0 O T k r T T d p O V B s M j d k a 1 g v L 3 Y y e G Y v O S t B Q 1 h K c m J p N E 9 K M U M v M l d a O H Y 3 M j d 0 M G J m Z n I w M F N T Z G N u T n p j Z T d j T 1 F 3 W U 1 B Q X p a O D d V S k w 5 M j d 0 e U p u M z c 2 Q 1 N F a E l l a l k 4 W i 8 z a D Z L a U l 2 e j k 5 O S 9 v M m J P b n p y V z d k Z X V H d z R j U F k 4 R 0 N C V W h J U 0 1 D Q 0 J R c z B k U W x M e G N U R T R P T 1 B Q N G E 5 d l Q x N j l l c U Z n U U 1 I b W 1 5 S k t a R 2 x Z Q U t N T E Z h N j F C b G d K b G d D S 2 F Z Z U J U T E 9 T d T R u T k 9 i c 0 x 5 S W k w c G F W b F l W Z m Y v M F Z 6 W n M z M T J 4 b F g 1 S F N Z d E N s T H l 5 b H N 5 R k t s K 0 N r c D Z j a k 1 q S V N 6 W n M z U i t Q R 2 p V M G E 2 e n Z 2 d k t Q M 3 V M M j l Q Z W J Q b j Q 4 T E Z 5 N m d j K 2 Z P K 0 9 D R E Q r R G c 0 S U F W S z F i Z 3 Z m Z m V R M 2 g 0 T 0 M 1 Z X Z J Z z M z b m h E N z B 5 U H V M Z z R 5 T 1 Z 5 e U d R e V R Z T E I w Z E Z S c D E y b l R w M n d h d F V x c l h N O W U v W k V q e D Q 5 T k F t T k 8 z Z n V Z T 1 h L b F p v b F J J W k l T V W 5 S T E x H N 2 M r Y 0 9 z c k 9 6 R V J V V k J h R G t 6 e l V q S X d Q b n p w M 0 R t V E 5 u O F B 2 d n Y 4 U F o y U m 5 q e G 8 z V D Z o O F R F N F B 3 O E h E N C s v d G p 3 S U F C N k 4 r L 1 A 3 e T l 2 U T J P Z 2 N w b j Z u d H N p T X p N V E t 4 Z X Z S b 0 t o U U p 5 d V J 4 M m R u Y k l 5 c 3 J D M G F O S E F R Q T l l d l R R d E 9 V e l h M V m 5 X S X F u b j M 0 Y V k 4 Y U 0 w V G s r Y m R v M G c v c G Z 1 M 1 l O b X p a d H d x V k x s O U N x V l N z R U J R V m g v L z c 5 T 0 h I a U J K b z F h N G J 1 M 2 J 1 a l Z h d F d h T l N v a 1 d i c H A 2 b n Y 3 N l A x M l p 5 Z G 5 m S F p a N T l w e n F 2 V m F v U 0 Z o U 0 U 4 U E J 4 Z H U z Y k Y x S 2 x U c 1 d M R k N q Z z V P Y 0 h l M 2 g 1 U l V W S E l 5 Y 2 x C c D A 2 Z E 5 O Z E l U V T F G W k d R a 0 l p T W p r W m 1 a a V I 0 O W V t R G F 0 R 2 x v M X F 3 W m N u S n l j T 2 Z P S F U z Q 3 J V b V R K d G k r Z l R z T 0 h E a U F m Z n Y y N G R k Z m Y w V k F R Q U F H R F J x R V V h T k d j V G R J c W h X W U F D T 0 x s W l l u c 1 F a W W x X Z U F p Y 2 J W L 3 F v N 0 Z I Q n J Y Y 1 d 4 a V l q S T J v U 0 h o e U 1 2 T H c v U F B m Z W N R Z T B M Q 3 d z e G Z Q a H c y T m 5 a d 2 R i V 1 Z y T V V y S F J I d 2 s y Y k 5 p R S 9 Q e D h U S m t 3 d 1 d Z d y t Q a j V v M m J J b E J n d 1 l v S E 1 1 T F M w T l U 2 Z E 9 4 Y 0 9 I R H h F U 0 V v S 3 B V N m R x W H F B O F B E e X d l d l Z x T E Z 1 M k R L Z E 9 u V U p Z V 0 J n K y 9 m U l R u V 3 Y 4 N X o v L 1 F W e G N u T 2 I 3 d W 5 Y c m 9 u b n o 1 a n J 0 R k F x R l R v M m Q w d G t T c G V M a T R o Q V l H S W p C Z 3 d m c j l Q Z j A 5 T V Q 4 K 2 Z N M W 4 y b j I 3 T m t Z T U d B Q V J G S F U x T m M 1 Z i 8 0 O E 5 t e l l B S 0 J r Z V o x Y X J j W m J i N z J G a E l R R X R H a l J B b S s r K 1 N i N j l P b W p O V z V 3 Y 0 R D V 0 x s M k t w S 1 F r U k V a R 1 l 1 Z k 9 u Z G k r Z l R 0 K y t P R U h r O W N 3 c W 8 x T W Z Z O E 5 v V k F v Y 1 B u e V p l V G s 1 R 2 p 0 U U 9 q d D d Z M V h Y b m x G Y T B Z T 2 4 r R 3 F Q Y 0 5 T S 0 J R S 2 8 1 W W h I a m h 3 Q U Q v L y 9 E T n U z T G d C S n l j b l R K N D h X W l B z R 1 R s e U p I Y n Y z b z F E a H c 1 c E N 2 d 0 x n Z 0 N G U W 9 G M j d k c k I y O X Z i c F B k W G 4 3 S z F B c y t j T 1 l Q d z h I R D A 3 d D B i Y y t m T 2 h h M n R M Z T d l d l l 1 c l Y 2 O E N L S m 5 C K 0 5 4 e n o y b k 5 B T n U 0 Y 1 N O T 2 5 E a U J B U U 1 H W U 9 U S W t h a F h y e D Y r L 3 Z w c n J k c U d a W m N M d T d 1 N 1 k r e l l z U m d 6 W m d 6 T 2 5 U d U h p S W d J L 1 B u b m 5 4 Z z d k c X h C b j V I S T B n b W l s T D F s a V d v S V V W V G p r N k 9 E b 1 J Z T j J 3 W F N 4 Z D R E Y i 9 Y Y 1 d i V X h r L 2 R C L 0 Z Q c U R 5 U U N i T H F m Q U Z 4 M G Z 4 Q W d J c U x h T F N r c E N k O T g 4 d z A r K 0 9 D R G N w Z W h u R D E 3 R m x G U l V a c G F O W n M z Y j B a R 1 J n W l V L a F Z z Y l c z U n J s M D c 5 T z F i c 3 N G S 2 Z I d z h J a U l p T U d 2 V 3 J N Z j J H W D c 0 N F F m V X E x Y 1 A z Y n A x S z d m T m d R T U g w S 1 p O R y 9 q N i t 1 c W N 1 M 1 R w R W x K V F U 2 R l d x K 0 h v N k l n T 0 h U c m 8 z V 1 h Q V U d W M 1 N D c 3 R Y c T J 2 M X B j b 2 l r a E 5 U W V Z j T H R l T W w 1 b V p p W V N F Q k R n N k 9 p S T R P Q m d 5 b V F 3 U E h q e U F T c V h T M m 5 H d 0 l n V U Z C W W l P a m p i W m N q a l N W W l Y 3 T E p W U 3 F Z U k t w W U l n Q 0 R y S k 9 J R F B N R 0 M 2 W n p n O V B S M 0 x s e S 9 I Q 3 k r O G d E W n Q y b W l k Z S 9 q d 0 l S d 2 N I U F R P S H R O M z d 2 a n g 0 M W k 2 Z E N s M j d k c U Z L M W V 1 N F B Q U F A 4 Z W d R W U 1 3 Z l B o d 3 Z i R 3 B W Q 3 B F U j B m a j B x V k x 1 S D M 3 T m x K V F V 6 V T d Q c H J 5 L 2 h y a T B x V k x X Z 2 t y b 0 9 U d m N 1 b j F I b z B q T 3 p z Y m 9 p a k N 6 Y z F O Y 3 l 3 a E l R R l h y M T Z G S 0 l w d 2 R Y W E Z r M D g r V 1 d G Q 1 h x b F V T c G 9 s U 1 Z T V E N a V 3 M 2 M l V D a k N 4 U 1 p 2 N E R y R D c 5 Y j R Q Y j E 2 L 1 R D a T k z T k c 3 W E h 3 Q 0 F x S U w 2 Z E I 4 Z 1 I x c n h U Y 0 Z 2 R k l R M j N 4 Z y 9 M a E V S R V J F U k V S R l Z x c k l F R 0 x k O U l J d V V u a T k x K 1 d Q V j Z u K 0 p E M 1 p M V G 4 1 Q n N J W F E r T j B x a l V 0 R V J F U k V S R V J F V m N j R U d G b W t 0 T W R a Q U Y 5 V V E 3 e T l U S E k z d 2 Y 5 N X d L b W g 4 Z U 1 T R V J F U k V S R V J r V W t 3 Q V V Z V 0 t W M W l B W H o z S 2 h U Q U Y x T i t B W E p 2 U 2 V z a z J F R m 8 5 S m J S W X h J U k V S R V J F U k d S N l R B Q l J o W k o r a E p J W X h O Z 0 l z V F l 6 e V g z R W d M R 0 F m T D Z S b z V K U k V S R V J F U k V S S 2 J F Q k J o W n B E U 0 p N O E E 4 b k l 4 T W d H W D h E b V Q r S W E y U G p U M k V o b k 9 N R z Q r S W l J a U l p S W l J V E k 0 S k 1 M S T R h b E d G a l B 6 N 0 J y Z V g y N 2 5 D V W V a c T F G a G k 3 Q m V T K 3 d p Q m t 3 Q k h Q N l B H S X l J a U l p S W l J a U x U W X d L T U x F N V d R U X J V b 3 R M Z z l r Y n Z B S m x 6 Q T J M S 3 I 5 T D Y y T m h E Y U R q T H V Q R 0 l p S W l J a U l p S X l D e V l B Q 0 9 M a z V i L 2 V I Y U F G T 1 B X U 0 8 0 a j F I c 1 J z U G M y Y W p 3 a U l p S W l J a U l p T W c 4 b X d N a m l T T j B C M H F n Q y t B W D N J U 2 J 1 b E 5 o S m d C R D B o d l N 4 a U l p S W l J a U l p T W l z b U F B a m l 5 T T F B Z V p 1 U k F K T W p G O E x p T V d T K 2 d o M W h 3 S k 9 3 W k x I S W l J a U l p S W l J a U x 6 W W d L T U x F N T Z 2 d F F k S U N V d W d W U m 1 R V X p Z T E s w U E F D R j R o d V E r U k V S R V J F U k V S R 1 I r V E l D U n h a R 3 l B e V F n d l F p K 2 1 Q Q X R v T X l S M U V m d z Z B R W 8 y a 3 Z x U T B S R V J F U k V S R V N Q Q n h O Z 1 p H R k V a Q l k 4 T U x p M X Z h M G N 6 d l l L d 3 k r d k x v T D Q 5 e m Z T d y t M c 0 x 5 S W l J a U l p S X F J Y W l 3 a 3 d z a W k 1 U l p r b 1 Z o V W E z T D V r K 2 F O Z 2 N I c 3 g 4 W H V n T U V s Y V V L N V B R U E I 2 V 2 x v Z k l p S W l J a U l p S W 5 w c 2 1 B Q W p p e U o x K 2 F P N z N N L 3 d 4 c U l h W X R 5 W E V p T U N o S 0 F a a 0 p K a 0 l 5 S W l J a U l p S X F M S G l 3 a 3 d z a W l a Q m R K b V o 5 V n g 5 R F c 0 c l p o N k J N a T l K U z B n e D N v U S 9 F W k k 2 M E 5 F U k V S R V J F U k V q e F V U W U d S U k 1 p W E 9 B S 3 N q T n p 3 Q m h v U 0 5 F c U 1 C a E t E W E F N R k 9 j a j h p S W l J a U l p S W l l b n l Z Q U N P T G t p R 2 h B R D R n W V F a W S 9 0 O F F V d z V K Q z h h d U R v U 0 E 4 Z E w 2 R U J F U k V S R V J F Z E Z q e H d R W V d a V E 1 m S 2 t K c 0 x v R 3 R S T V R 0 Z 0 F R S l Y x Y k N K d 0 U y R H B M N m t O R V J F U k V S R V J F a n g 4 V F l H U l J K Q 2 Z B N U F Z a 3 d O U k Z F T z l 0 b F J h S W p U M k V C c T l L N j B O R V J F U k V S R V J F M V l J S k 1 M S V l v c W l X V k F S Z m J 1 Y 0 d l M X V u e X E r Y j l E T l F s Q 1 l w R n N G d k p H R H Z M Y W t Q R V J F U k V S R V J F V l V Q S n N E S V l t U V h w a 0 V 0 S 2 c x d W I y a j l M e k U r V E h J c 1 F 1 R E x r d n N R R V J F U k V S R V J V Z l Z n Q W 9 3 c 1 J x Y l V B d m l H N 0 F D W m Z S W E l Q Q 2 N 0 R U x l M m d L S z l 0 R D V F U k V S R V J F U k V W R z J Z Q U N P T G t a R i 9 Y M U o 3 U X d y Z 2 l 3 b E d 6 U D Z x U H d t Q U l M a 2 Z F U k V S R V J F U k V W V V B K c 0 R J W X B o O E J w Z 3 l D M k x p V G 1 s Q n l C U V F m S i t U M W 9 l S W l J a U l p S W l J c W h V V F l H U X h K T z h B V 1 V r T k 1 E S H h l M E N W S i t t Y V F y M F h B R n U 1 c E Q 1 R V J F U k V S R V J F V k w y W U F D T 0 x r U 0 Y x Q m x p R l N 5 Q k Z J N H Z m V D V U Y 2 g 0 a U l p S W l J a U l p c U Z 4 T m d a R E V 5 c G R Z Q W s 1 Z W Z B Q l B U V H d P N U 5 5 V m R U L 0 R z Q l R n M 2 x 0 U 0 h p S W l J a U l p S W l L b 2 Z F M k J r R W R T a U V s b U Z L U W E z b D l 1 N X d k N 1 d x Z n d H Q 1 p 1 a 0 J 4 R T R T W G 9 m S W l J a U l p S W l J c X A y V E l D U l J Y a F l r Q U p S R k E x d V g y S D l y N k k w a U V t U j B n S n c 4 S V h n T T B o Y U h 5 S W l J a U l p S W l L c U V a Z 0 F J N H N n Z m Z s a i t R a 3 c 4 V U V F S U J a T H V w N F F P Q U V R W k p M N k V C R V J F U k V S R V Z I T n d B U V l X U V J U R n N B W D c r M l F O c m h n Q 3 l G Z 2 d y U S t S R V J F U k V S R V J G U m p N Q U Z H R m l F e l g y S U N y T H d a W U R r M 2 d L e E x r c T R s K 0 R 3 T E 9 G U 3 d w S k t J a U l p S W l J a U l h a l F t d 0 1 n a V p F c W V B Y V k v W V N V b W h r c 2 Z Q U E F s N l g y S W l J a U l p S W l J c U 1 a Z 0 F v d 3 N R b V o r a 3 F U M m V w Z E F p a X F J a W Q 5 T E c 5 a X h I Z 1 N Q b n R M N k V C R V J F U k V S R V Z H T n d n U V l X W V N z d 2 1 S S j d l d k l k U k 5 n W X Z v S m 9 G R G F U R E x C Z n p R Z z h E R W h J a U l p S W l J a X N t U j h z N m N h V H h U V n l D c E 1 O Y m k 5 M 0 0 0 V j l y W k 9 1 a W V r R n I 4 S E l Q Z y 9 M N 2 t Q R V J F U k V S R V J F Z F V z V E l C U m p a Z F R s Q T V S V k J 2 Y 1 h x R n Y r Y U 1 5 R z J M e V h t a 0 R L e m 9 D e m 8 y b D l T R W l J a U l p S W l L a U d v Y 0 p N S 3 J 4 S G h a S V c v N 2 8 1 d U N 0 Y z B 4 T T J n T 2 9 D a V J k U i 9 B Z k s 2 a z l F U k V S R V J F U k V k V k 1 U S U J S a l N j M U F h W n c 5 T k U 1 S m l a S 1 h Q N W 9 Z d y 9 C T D B S Y U h 5 S W l J a U l p S W l L c W t a Z 0 F v e G 9 2 c X p C R l V u c z N C e S 9 0 Q S 9 u e F F Q c H B T Z G N R d k F j Q 2 R 1 N l M r a E F S R V J F U k V S R l J 6 Y 1 F F R 0 5 W N G t w Z E F Q a k l E V E V 6 O F h 2 c W c 5 V m o 4 b m 9 p S W l J a U l p T W h h T U F G R 0 5 W N 1 Z h b 0 N K R U J Q R H B R M W 8 3 d 2 5 C N j J s c G Z Z a U l p S W l J a U l p b 3 h t S U N q R 2 8 4 c V V z Z 0 Z Z N W x F b U J a Z n d G N X N a T D Z D M z Z q Q U 1 G T 1 V o O G l J a U l p S W l J a X F y b V l B S 0 1 h V C t v T U 1 O Y 3 l O Y 0 R F Q j d z b G p 5 Z j R j L 2 t q R V J F U k V S R V J r V F Z o Q W 9 4 c U 5 K V z Z H T G x G R 1 F h M 2 Q 3 S 3 Z B N W 1 O L 2 Y r K 0 U 2 V W 5 3 R n h h Q U c 2 d H B Q V W h J a U l p S W l J a W 9 o c U 5 D V E N x M F N R d m Y z U j R a U G x q L 3 Q r U y t n d i t Z d 0 V J a 3 Z v U U V S R V J F U k V S V W M z R 0 J C a l Z h Q T h M c E N Y Q X l o Y k F O M n I 1 b z E r S T V E N U V S R V J F U k V S R V Z M T X h B V V k x V 2 x h a H h C M G d O U V h 3 a l Z q K 1 d L Y 1 Q 0 R m h Q V 2 g 4 a U l p S W l J a U l p c X Z H W U F L T W F 6 Z W d a W U Z s W H B D O S 9 m M 3 B 5 V X d B Q U l B Q k p S R U Z V O U I w d X F U M F J F U k V S R V J F U l d R W W 1 3 S 2 h H Z T F p U U p L b T l 3 d E V I Z 0 p I T E g r c 0 9 r O X l I a U l p S W l J a U l p R 2 8 r S n N D b 1 J z d V N P Z 1 B N M F J 1 Q U N E R 0 p 5 e C t K a U l p S W l J a U l x Q V F U W U Z T a l B a U m F B O H p C R z h p S 0 F 2 T G l K U F h q N 0 M 4 a U l p S W l J a U l p N j h V R U d O V m 9 r b W V B T 1 h o S m 4 v M E Z R U E J s Q W 9 5 S W l J a U l p S W p J V 2 p F Q l J q V l d r U 2 9 Q Q m N v Y 2 c 5 c z c y O W V C c l k z T X l O M G Z B e V J H U j B S R V J F U k V S R V N X Z 2 d r d 3 F y R 2 s 3 d 0 R w Q T J S Z k J m S m l K Z l h q O G t j a U l p S W l J a U l p N j h Z R U d O V l k y W V Z w a 3 R x N 0 9 Y c E R U T m 9 q Z V J 3 d W Z 5 U W l J a U l p S W l L e W J r e U F V W T J W W F p n c X F i M 0 N 3 U n R p O G k v U 0 J s R j A 1 U E p I S W l J a U l p S W l J a X Z I Q k J q V l d G S m 5 n S G 5 a M n B Z c 2 d a U k E 4 Q j B 1 c V Q w U k V S R V J F U k V S V 1 I 0 b X d L a k d 5 a T Z T b G d E e k s v e G I 4 a G h j L 2 t o R V J F U k V S R V J r L 1 p n Q W 9 4 c E w 2 Z 3 d 3 O T V 5 L 3 B B M 2 c x c G J M S D R t S W l J a U l p S W h x Q V N i Q X F N Y V N V Z 1 B N R G 1 v N F p s M l N k S D N C Z T Z E V W t J a U l p S W l J a U l q S U F q R U J S a l d X b E J s Z 3 d l b 2 N D T 3 B p U 2 R j W G Z B W k l E W W 1 J a U l p S W l J a U l M Q k F U W U Z S R G l a S V N Z T T J R S S s z e U R q N k F h e H V K T V J F U k V S R V J F U k d S S l d J Q 2 p H c W t 2 S 0 t I V U l 0 S 2 c 5 b 0 t F T k Z F e k p K M G Z j R j d J Q 0 R 3 c n o 4 U k V S R V J F U k Z S Y m N B T U F O V k l V b m F B O U J V T D R D d 1 d T a H Z B b T h z Z m l Z a U l p S W l J a U d v T E p z Q 2 9 S c E t 5 L 0 x H c H h O b G Z z T E d I N E 5 s T F l r U k V S R V J F U k V S R V p L b V l B S 0 1 h U 1 V v Q 3 J J b j R V T k s x Q l k r Z W d L M n o x S k N J a U l n Z W 0 v U G 5 6 K 1 B P b l R 1 V k h x d k 1 4 b z B i T V c v Z V B P V G t T S 3 l W K 1 Q 5 R l J V W E l 5 O H V y c 0 U x T V R B e m V l K z g 5 S k N j b k d 6 V k d T a 2 9 L M U d x M V V Y M 0 5 K V E V 4 c 2 R J M l V W R l J 1 S D M 3 d H F U c j V 1 Z m 5 J e j A 5 M 2 V E M k t T a 3 B 5 T T N O b F R R R 0 V S R V I 2 U 2 V y N 2 d D S T l N a 3 V U R F d v b l N 1 S z R T Z m 1 T N 3 M 0 b H o 4 U 0 V W R U 5 O M y 8 r Z l B U c j F 3 O X o 1 O D Z 0 O E Z o R j R 1 U G o 4 Y 0 1 Q U C t D c H A 1 N k N p N H V M V V h F c 1 d i S U V k K y 9 l e G F K R m k r R H I 2 N n U z a l V 3 b X c 5 V 3 J W L 0 h 4 e H g v a n M 4 O C t n M H l t L z h m T G l 4 Y 3 Z J a k V 4 R V d s c G F V a E 5 U V V Z D U W d M a T R 1 S 1 F t N X V M e n o 3 N 0 R M T m 5 6 e l l v c G 9 N S E Q y c S s z c k Z q Q n p a d T N D a j l n M V Z 3 e l l j U E g y T H k 1 T W t Z U E h n d 1 p z e V l v Y m Y 5 d V h Q b n N H R E J B d l R 2 M 3 g v d n Z 2 d H V o Z G Z l d j M 4 L 2 l v c U t N S H o 0 Y 0 d 6 Y n R n M 2 g 0 Z U Z h N D F Y a 3 h S Z G Z S R W h J Q 0 Y 1 L y 9 Y W E R Q d 3 d S R V J I c H h R U V k x V W l H e m d C c n J K Y T Q v Q k d B d 0 F R W U V S R l p 1 Y 0 x D U W l 4 Y X R B a E t w U k x I a n g 5 S C 8 v N z l E Z X I z Y U d K b T d O a X h D Q T B O e G Z U c D A 3 R m 8 w U 0 k w Y k 5 n U W 1 a b V p X b T J j b k p 3 d 2 Z Q a H d u R D U 5 R 2 p k d j N v U 2 5 w N m Z P Z F g x O G Z M Q i 8 v M z R j T z N Z T W Z u N S t T R X h N U k 5 l d V h U R m p 4 Z 3 c w Y X R R S T l l d l h C d 0 N F a E l S Z z Z O Q 2 h l b V B i c z J j U E l p S W k 5 S j Z i T l d 1 V z F 2 Z H F 0 U n B a V 1 Z t b 1 U 2 Z E 9 o W i 8 z a n o v K 3 d L b F R w N 1 N P N 2 R 1 M 0 Q w c W x F c z g r K z Z 6 Z V B v V 0 Z o V m l 6 W m c x a 0 1 o b U 9 I R G 1 D V W F O R 2 9 X S E R o d V d P c 1 h Q b l R q U n Y z c n p D T 0 V y M T c 5 O G Y 0 O G V Q e D R R S k V 3 e H F U M F J F U k l a a k F v e H F K R U 1 U W U E x R m l V c z Z Y S j h B N U l G R 1 J F U k V S R 1 F a M U d v M W x p M W J o b n Y z N 2 d F Q V J v M G F o V 2 V l Z V V a d l c x R V V z W D c 5 Z X B 3 O W V 4 Y m R 1 b l h U T 2 Q r O G V Y T 3 N X c l V L N z d 6 e k R q N y s r R 0 5 N b V R J R m l 4 Y 3 Z M b m Z z U n h O U n B T S W p J e k Z y M W l 5 O D k 5 N T d r T W x r N k 4 r L 1 A 3 c D A 2 W U o r L 2 Z w c H R W T W 9 G Q W d N M V A v d n R F S 2 h L S G Z j S V V P R 2 F I M i 9 m Z n Q y L 1 B q a m o x a X p a Z z M 4 L 2 Y z T D d a Z V R r N k 9 W Q U N z c U t r S k V S Q V I 2 O W V w V m J s S n I 3 Z H E x d U g v L 1 B w W X N X W U w x N j l k a n l a S W w r U E x M T C t I Z z R L R F R O a V l t Q m d r S k N X a l d y Q m t P S E R p Q T J O a F l B T U N C Q X d l M D J y V n U z U n A r Z m 4 3 b H h r b E V S R V J W e H d R W T F V a U c 3 Q U l w U U V T d 3 h B U V l a M z h S R V Z G T m M r W E t G V F J y M W d 6 M j l 2 Y V M r M l p r W k 1 E V j F W V 3 o 3 R k F V U m F 4 Y 3 V S S W 5 U N T d F b 2 t X T G N P Y k 1 H Z X p h d F F 0 Q l F V R V l P S E N n V n Q v Y z N G d 3 N Y N z R j W j g r Z V J h Z E 9 u Y k J n d 1 F L O V l 3 U U d C b U x s e X B V b 0 t D a U F w N m N u V n F 4 W W 9 U b D M 1 c 3 d a L 1 B i Y m J 4 Z z d k b X l G c z Z E c z d P e U 0 r b n p H a U l x S 3 d w W X R X K 0 R u N X d l V l N v V 0 V o Q V N k T m d x R k F t N X V i a n J I O S t 6 W m c r e n N i R X l j T 0 J F Q X N H S E R C c m k 1 d V d I T W 1 E R U F T a E p Y Z S 9 i c 3 d m R G h 3 O U d 4 W T B m V X F W T U h N M m Z P e E l v V k t 6 Q i 8 v b n d J Z 3 F C M X Z S O S s r Q U V B Y 0 9 q U U l S d z Z k R W h 6 Z l B u e T V W c n Q 1 c z Z k e X d R W U V S R 1 J t V E V C U m p X U 0 l U W E F m T V V D e U t H V W R G M 0 I y N 0 F s S U V S R V J P V j V r S j J M Y l J l d T Q z V G N m Y 1 J u W n V Q Z X d 4 e X N H T m 9 U T D N Z d 2 J K b G J X Y V c x c E 4 1 O T k x M k R s e W 1 X O W M w M z M r R E N o U X Z Z d U h F a k h C M G R z V 1 R K R X B 3 K 2 Z S c H Z 2 d m t t T 2 5 m d W p F N m R P a U V y S 3 d z c l Z x e E F U R X d N W G 4 z M V Z U Z z R P T 0 R V c V Z O W X M y W U 5 V b E p T T U d 6 W U 1 M e i s r d X V 3 d G J Y V n V Y N W 1 a a W J x M U t t a k 5 Z d X F i Z H U y Q U l B N 2 Q r N W c v L z c 5 O F B I e F F k K y t m V F h M R G Z Q e j g v S F R U e j l o N U 1 p U m t w T m V T c V V T K 2 Z u N m E z c 3 F s W l g v b T M v M z d s M H N Y T G d R U 3 F V U 0 N R a 0 p t R F J w a 3 Q 1 M k w 3 L z h N b D U 4 O F V X d F l 6 a z V P Z m p 1 d S s 4 d 1 l z U U l C Q V F F S U Q 0 K 0 h q d D M 3 c 1 J 6 e n o w S E F E a D c 5 a X h X c m x 5 S l Z x M W F Z Z H E w Y V F D Q V J v M G F Z Y z Z j T 1 Z p N m R D b W N u S n d 3 Z S 9 a c 1 R S T H M x c T F i T 0 h y M E t F Y U 9 I S 2 x w d j J I R E J r a z F 3 S W l J a U 1 o M G 1 B Q 2 p H a 2 N V M W N n c H F u e U h w R 0 F 4 V z l x R l p X N k F v c U 9 S V V J F U l V X M z N J R H N Y O C 9 l Z H h 0 N X J k e U N L U U J 0 L 0 w 3 V H g 4 O E x R S n h x a V c x R D V 5 K 3 d x M H F G R E J 5 Z 1 V D d X p k d T F k e U F p d y 9 Q e C t u V D U 5 R 2 8 w Y U 5 v R k F v Y 0 9 Y S 0 Z a d y 9 m e D Z 6 W j g v R z R N R 0 R B U U E y T m p Z S U R R M 0 Z w a z J i c 0 d Q S E R w d y t m U m 8 r U G o 2 N G V 2 V X E 2 d G F 0 a T A 4 K y t R U m R 1 b l R S Z S 8 z Z H U z Y 2 p M Q 3 d N T T J m T z F G b X F l U G Z 1 W G N 5 Y k 5 3 L z E 2 d F h E a 2 l W T H R K W W 5 Y c j k r S F p z M m J V S n N i Q 3 p t e j U r d k 9 m N 2 8 1 M X U 5 Z W p W V 3 I x N E 5 B R m k v Z m o w Q V l P d l d y Z G k 2 Z G F 1 a 1 A 0 Z F M 4 Z k h 4 Z V B m Z G Q 1 R 1 R r N E 1 t V F p w Z 3 h Z b 1 Z j S E p 5 M H B 4 U F N r c k N l K y s 5 Q n d B W U 5 H a V F U d i t 3 c 0 R B V U Z 4 Z W p i O S s r U 0 V o S X d O c T F h K 0 h x N m 9 w e D Q 4 Y m h 4 S W t U V 0 x 4 N E 1 l c l Z x N G V Q U H Z w S X E 5 Q i 9 2 M z c 5 a 0 p H U m d i V n I x e U k 5 U F I z d n Z 2 c 3 V Y R j F k Y 2 Z 2 M m J i a T d 1 M l B z M k x G R 2 Z S N G l J a U l 5 T F N i Q X F N Y k p M Y 3 F B S 0 l x V n R w T m E v M H Z 3 N 0 F r S S 9 D d F B S R V R T N 2 J s N k I y L 3 V Q Z 2 E x Q 0 1 6 c T J S N H Z Q Z m t F Q W h U R z d h e F l s a 3 d t U T c 5 K y 9 i Q n I x e T d j d V h P b n d t V 0 V q L 3 J 0 d D k 5 U V V G Q 2 d L Z G J l d W 5 W c m Z Q d n R 0 L 0 R 5 O H R K c W w 1 c W F D a G N Y R j d p N 3 V 5 T W x K U V V w S 1 N r Q W d D Z W Z m Q k l 1 T G k 1 U X F W U j Z a M z g 5 O W R S V E 9 I R G d B S l l 1 W F l x b 3 F D a T g 4 Y 1 l i a 0 1 s a 2 l J c U t 3 a 2 N m Z l l S b X p a b 2 h O R F F V Y 3 J r Y 3 h j W E Z L Q 2 9 x U W x G U k V m e j k v Z k d 2 Z i 8 w T E J 3 O G V S S 0 5 H a l R R S m 9 M Q 3 d N Q U F s a G Z h M 2 I 5 K 0 9 D U k 1 t b 0 U r Z l B n Q U F Q e j g v a k I w N 0 Z p M W F 0 R U R U c G s z M W Z 0 N m J O M j h p T 2 p w Y T c 3 b j A 5 S F R N b W p V T C 9 2 N y t X T D E 2 T m I 3 N D R n d k 1 t a l V M b 2 F H a G F O Q 2 d B W T R m U D Q 3 V n E x Y 2 p N R E F R S D M z M G t k N 2 k r S W 1 K a W N q U H o 4 Z j A 2 Z E 5 o W T J N R G x V c U Z P W F B t W U 8 v Z X Z k a T R j U 1 B x M W F 1 S E d U T m 1 J Q 3 N y Q z F s W j J w d n d k T 2 5 T Q m Z u N S t m a n V 1 K z h 3 Z W Z K a 2 Z Q a m h o e E F F Q V J N b V R N R D U 4 K 2 M x N 2 N x c k F W W j Z E U 0 l p S W p J Z l p n T 2 9 4 a k d r L 3 B j T U l n S 2 x G c 0 Q z N k c x a 1 J F U k V W S n V 0 T z N N R j g v Y W R R d G N H d m x n M y t s K 2 9 a N E x F V j F t R E J 3 L 0 d y b D I 3 R U J r W m l S a 3 p a a G p j Y j k r K 2 Z W Q W 9 G S m 9 r R W d C N G V Y a 2 h M e T h Q V j Y 5 Z T F j d 0 l 1 M 1 h y R m 9 D U 2 d 2 W V R K M D Z F d T d z N z l 1 e l p n M z M 3 O W 1 I d j N y M X d k S F J F O C t i T k V S d 2 N q S U N B Q U h o N W V j S F g x e G N O R 3 p i R X l w V X J z V 3 p a T W t S R 1 J x S l h y M T V R S 0 J T W U 0 y Y 0 9 S R k Z F V k Z R V V J v O G V q Y U t p b 2 5 K L 2 N S V V d G b 1 p t e l p x a F h i d D J t d U w y d D I v Z k J n Q z R 1 N 3 R y R m J 5 Z l B I b H l o W i 9 Y M j l z Y j N i d D M x M 3 Z P d z h N R G 9 h R 2 h h T j I 2 T m V 6 d D d m S F J S e D l o d z R Z T m 1 E W n R H a G 8 w Y U l E W T J G a T g r T 0 t M R 0 R k d W 5 O N W t I d 0 F z V 0 x B Q W F y V W F j c m t j V T Z a T W d Z d U x D d 1 l O R 2 9 U T m 1 6 Z W p S W X N X V 0 x S b 0 V V Y U 9 I R m x 1 Z l A z N j l j U E t s U 3 V 4 Z S 9 k d U 5 H b l N w T n d O Q V F E Z E d t Q U E 4 U G 5 u b j F m N C t Z b U l p S 2 h x b U F D a k d p Z W 5 z U E x s a n d G a U x t U 2 9 m S l p Z V 1 l J b k U y Q k V S Q 1 R O Z H h l d l k 5 N i t V M 2 o 1 e V N l d 2 R F Z 1 B 5 R 3 h z V E Q 1 R 1 V G Q V F t a l J w Z 3 F O S G o r S z E x M T d U V 2 w 1 W G 5 o c z N i d U Q 2 O W V 0 N C 9 2 b m 5 Z V 2 R u Q n d C W X R X b 1 Y v d n J y T D l 5 N 2 R 3 K 2 l L T U x P e m c 0 d F c 3 Y k U x S 2 x U N G V Y b G h m a j R l R H o x M U Z O U U t C V G 8 y c l V y S G o 1 O G l M T m 5 6 K 0 x D a F F 1 S W l v c k N w V X V Y T k 5 l Z k 0 y Y 0 9 H a l p z Q 0 F j S E I 0 U 0 d o d U x x M W F 0 b z F h b 1 Z S R k Z F L y 8 3 O T R l R G d B R 2 R u W n p n N U 9 j S F I w U k Z 5 d V Z 6 c m E w Z E h S N m h V S 2 5 6 N D R Z Z l l 2 b j A 3 M n J W c k J 3 R E l 6 c z d H b j M v K 0 N h Q m t o O F N J a U F p R W h J U m c v L z c 5 V 0 x s e X B j R i 9 a d n B x Y U h Y c z J C R k Z S V V c 0 Z E 9 r U 2 Z 2 L z l k N X c 4 Z V J K M m R u Y W F a W k F I R H g 1 R W N u S X l t a l p 0 a X V E Z 1 l O U 3 J W M C t y d j Z 1 c k s 0 Q 1 N 3 d l g z N z k v S G w x O S t D V U V R O F B M T E w w T 3 B W R U l t a 3 h s V X U 2 d E Z p e G J s e H N n Y V l F U k V S T l d I Q 1 R D c W N Y S 0 x N e X R 0 M D F C c S 9 T L 0 h B T U R a O E d V b F J F U k V w M k l U T W V 1 b l l 4 a l p w a k d X R G U w S m 0 w Z D I r R E 9 s M 3 I x N 1 k 4 T 0 d E V G h 6 N W d 4 N j l 1 e F p h Z n V J a U F q S V p E S U 1 H e l p N Y z Z 4 N T g r Y k l 5 Y 2 5 C b 0 V H R D B L e F p N e n p 4 e E J P Y U l 2 U m J 0 M j d G Z i 8 v N 1 g w M U J k N k J r S j h T Q k F 3 Z H F k b 2 R N V D A 5 S F h G d 2 N V b E p T d E h h T U Z B U U J y V n E x M G 5 6 O T l 0 d H Z Z L z c 4 K 1 J n d 1 l B R D Y 5 d T B M Q U p n M 2 J 4 N m V l Z V l a Z E 8 3 Y 0 d X Z l B u c 1 h Y W D M r T n B V d V h Z c z J h T m Z E M D l O U m M 2 O G l S S S 9 E M T l V V k N R Z 0 t 1 W D c r T 2 Z m d j J R Y W x V N H B s b m 5 0 R 0 1 V V 3 I 3 O X U w N G V Q Q 2 d a d W x r U m M 2 Z V B Z c 2 R P M 2 J n N X M y Y n N M R 3 h R Z n Y y N 1 R G e D R r U j A 3 O T R k Y 3 J r Y 2 1 a b V p P S D M 2 T k 0 2 Z E 8 0 Z E 5 t e l l o T n p j W G J k c T B 3 W k 5 Q U H F s M W 5 h U 2 t K R 3 p a c 2 d Y R G h 3 O U h r e V p O T k 1 j T l N V b 1 N F U k Z S e m N a L 3 p h b k d 5 U z J x U E F F V 0 x M b i t W M j h B N W 5 0 e E l T S W k 2 N U p W V U l U W G Z 6 e U N i Z z M 4 O E 9 W e l Q 1 c z E r U V V B Z m Z y M H d Z W U 5 H M 0 R n d 0 l G S 0 U y Q X B L U 2 s 0 Z H V 3 W W V 2 W H F C V z l 2 Y j g z e H d Z T U h v M E 9 I R H J o N D h T T H U z N y t Q K y 9 m d m E 4 N W R 1 b l F K T X B r T U o w N m N L U G U 2 a m 8 2 T 2 1 v U l d X Z k h 4 O G Z q N T U 1 O H h j d V J J K 1 B u N V F h V l M 0 W T g v L 3 R E T T Z n S 0 F Q L z c 0 Q X g w N m R B Q U F a R 1 Z s S V N Z b U J r c W x V c X N l b V Z x d H h x N W R 1 L 0 N 2 Z i 8 w T F c 3 W n N 3 Z E N o U X h F Y k c 0 d D E 2 O W J C e T h 0 T F o y d 1 h s N U t s c G 1 X W F N a Y W 5 h Z E 9 t Z U 9 L S k o v R H Z m L z h i Y m R x M H d l Y k 5 t N 0 Z 2 M 3 o 1 Y 3 Z u d 1 p B U U V C c U Y r L 1 B 0 c T B h W U 9 C Q X d k Q 0 V B V E V 4 c 1 p D T H B m a i t Q S G p t b X N v b F V v c 1 d i S U V i b T V 1 b U R S c E V 2 T H k 4 c E N j b k F 6 U C 8 y Z n Z 2 c 0 9 q c k 5 J M m d O L 1 R V a W E 5 O T R R Q W F U U 0 I w R V Z B S X M x Q 1 F G Q l l S Q V h F Q m l M b y t x a 3 J v c k t 1 Z 3 V M c W d x Q 0 F J T X B x W E R h N G R K R G V r V T d v T l N T a 2 t 0 N m 5 a Y 3 I z U j h p U X l V e V N T W j J R d V g v W H h X W G 1 2 T 2 M 5 N 3 p N Q k p M b H p p b 2 N I Q 2 d 2 c i 9 0 c W t r c m U z T j J 4 d G J R R U E 4 Z k h 4 V 0 x s e X B W R 2 Y 2 Z 2 N D e k o 0 O U c w O C s r Y V R a e n l B a U l x T D Z Z d 0 J H c l U 2 W n F x R F c 2 M 1 k 2 R G Z 4 M X N 2 b 0 4 2 a k d r N F F V U k V a S F Y r V 0 Q 3 V W V U T E Z k Z 3 l Q U l k y b 3 F a Z j l s a W R q N D h Q S W l N a m t a d W J D N j F X V z J 2 Z k F 3 Y 0 9 R S z F X b X p 4 Z D h O Y X R X N 1 V 1 S m F 6 d F d r Q k F n T W t B N 0 1 L R k M 5 a T B h U l A 2 O U 9 r R F B 6 O C 9 5 R 1 F W L 3 d i Y j J k b l Z X b W Q x K y 9 i d H c 5 M j d k e k Z 5 N U V p c 1 h i c 1 d B R E J 6 N W t 3 S U J B S j A 3 d H k 1 W G 1 O V j U r N 3 V q b G R l Z V V Y L 0 9 p S W l B a 0 R G Y V p V W E x s e E F a b V l t Z E R v Z D N u c n J M V H o r K 0 9 Q b z B L R 0 Q w U m d i T j I 3 R T V j d V h J W l Z L T V d I Q 0 J N a G t N b 2 h F S W l 4 W n N n U X p a O D Q w d T V Z d n Z 2 a E N I d 1 p X c X B 6 R n R u N z l l b X p m d m w z L 1 d x R l F Z T W F N R 2 Z W K 3 Y w U k V S R l I v R E 1 D b z F h b H J C b G c 3 M U h Q e m U 5 d z d B W k t J a U 1 n T X A x S 3 o 4 T n U 1 N i 9 q e X F V Y 1 E 3 T 3 J V W X M r Z F A z O C s z T j N k N i t 6 M 3 p E U F B v R 2 Z Q b m l a U G p I e j Q 0 W W V O O X B m S 3 k 4 d k R w R W 1 U O E 1 3 e n o 5 U z Q w Z n p M T D c r c 1 h 5 N V o z Z V h M b H l F U 2 l m U k x G U F B 6 S y 9 i c W R I W j J y c l B X U 2 5 L N U h L d F d y Y 0 x n d 1 l N T l p x M E p o V U s 4 O G N Z Y l N F e E 1 4 S F B Q U F d m e T N 1 c X p w Y j c 1 N W h 1 a j V a S 1 Z F a E l T V U Z K U 2 d 1 R G d Z U F R y M T A 4 Z j B p a 1 V D a V F u S j l j N m 1 5 d z Z P a H J U c G s y R H I 2 O H Z m S H g 4 N E 8 z d E R R O F B E d 2 d F Q W 9 Q U D Z i e D U 4 N U N R a 0 l E b H k 1 Y 2 p J Q 0 F B V 3 E w V 1 d x M j I x b V d T b G M r d D N H Z X M 4 c l Z j T H E v e E h p S W l J b X B h R E 1 D b z F h a 3 J B R 3 V 2 c m V m K 1 g w N W R B Q n Z Q d X Z z U k V a S F Y w K 2 1 B V D N l Z l F G Y y 9 U M H p 0 M 2 F s R m 4 y M U 8 r R l h K M U F 5 b W 1 2 e n l 5 e S 9 R N l h S N D d M S E h h d X h U W E Z 4 c 0 1 s Q U R n U F B u e n l N c 0 x F e S 9 t W H h T V W h J Q X d O Z l g x N n p u N z k r L 0 g v Y j I 5 b E F x b F h q a G h S Z E 0 5 Z 2 t P R G p i Y T Y 2 d W 1 Q Y 0 M 4 d m I x c m Z G W j h m R H h P b l R x b F A 1 W F M z Z D B k Q V F F Q k N B a 0 p R Y n Q y N 2 F C U U t C Q V N F Z 0 k z T n p l a m U w T k R R e E V h R 2 x y c m U v b m p q e j l 3 L 1 B o e C 9 Q V 3 Z m M F Z B U U l C K 1 Z s b T d k d T N 3 M W x 0 d j F Y c X Z P Y l p 0 M j F i a k t a V k V S R V R V T 0 F 6 Q X F O V 3 B h e F A 4 K 3 M 0 Q T Q r b V B S R V J r c m 9 P M z A z Q T B L U U 8 v U G p l e T J m Z j l h Z 2 0 3 Z C s v R z F x M W J N W E x r U 0 x S c j E 4 N W t I N j F X a T h M Q 1 F y a T R 1 Q m h k U z A 5 U F I w N U 9 E b 1 l P S G F w d i s v U F B Q e U V X a S t z T W l 5 c W R P S E V D a V l t S l d M a H d J U U l E Q T A z M m t V Z 2 t S c k 9 6 N n J N S F d L W F B Q d n N N Y X J V Y W 1 a b V p T R T F O U l V w S 0 N w S 1 N r b k R w M G l Y c z J M R U R H b z B H Q X d j T 3 h N Y 2 Z m M X p y T 0 1 Y R n h i a D E 2 e F p 1 M 3 J 3 S k x 5 O H Z E Q j A 2 R k l t S m l W a T Z k Q 2 1 H R G g y S 2 t T T k h B b 0 Q r b E 1 q M z N u c 1 A z Y n A x U T B 4 T W p O b T F B d E F I Z F p W c W 1 v V k h S R V J F a m N j Q W p G c W Q y d l l B Y z l T c D R h R l Q x b T l B Q m 1 C R V J H U 2 1 y d y t j e F V Q K 1 h o Z 1 I w Y T d a b j Z W V U t w R 1 h s M W Z q Z G J s Y 2 p v e U 1 q R H J i S 3 Z u N y s r c y 8 x b X E x a U l 1 T H c 5 c T F h e E V l S G w 3 c l B s T X B L U 2 5 R Y X J V b V o x Y W R Q S G t T Q U 5 D d F d 6 Y 0 F 3 T F Z y M T N E d z R F R T g v U E R E W n U 4 Q l Z s a F l D Q T h Q R C 8 y K 1 h N M U 5 M Q l l q S 0 N n S V F V R k J H R E J n Z 0 w 1 Z H B W S W h N V E Z S d n d 5 e H V 2 L z k 3 M z g 0 Z C s 0 Y 0 V o T V R r W k 9 U Q T R G Q U F E O C 9 Q M H l j T 0 J F c E t T b V l P M 2 N 1 Z k g x O U 1 X Z k 9 I U D A 5 V 3 E w V z R l S G h p S T J O e G I v K z l T O U V S V V V a L 0 Q 3 V U p E R X h F Y 2 5 K e W Z y W m R L N n V y a 1 o 5 a W 9 1 T E F Z Q X p 3 b 2 l J a U p v S U F 6 Q n F a W F M x T G 9 F T X F 1 L y t Y M E l i Q 0 5 6 N k 4 3 S W 1 J a U t 5 Q n R l e T g z R T B P U U 5 y S m c 1 S F M w e i t P b m Z 1 S E 9 i T m 0 x Z m o 5 V 1 B I a n V I W X N X T j F 0 b F h h d l h z M 2 R E b 2 R q a D Q 5 a X A 5 L y 9 o b k p 5 Y 2 5 v M D Z j U F B 2 a m d B O W p i M n d P b z J N O H J P e n N i R G c 0 T 2 t F c W x r T W x r K 0 9 X W F h 3 R E F h T 0 4 y Q U R o K y 9 M a C t r L 3 F M R n k 5 a S 9 2 e j V z T E d 4 d 2 R T c F U y d X N 1 M 0 t w W k V K Q 0 F n S U R B M 0 g 5 K 2 5 X a m Z i e X F x K z I 2 c V d z O W V 2 V E F s M T k r Y W R i O T V p b 2 9 L S U J B S U 1 C V F R 6 M k Z 5 T W h J a E l X R n d k S F J F Z W Z Q b j h l T U d U T 2 d W Q 3 F o V k N y e D R v c 3 Z R c V Z T U W F s V V F x M V d H N H p 4 N V p k Z j R w d H Z 2 b 0 h n M 2 g 4 Z 0 d 4 c 2 J P R G c 0 R 0 Q w c k 1 6 T V R D e G N 1 a E Z B b 1 J L O W V 2 Z E N u V H g 4 Q X d Q T G x 5 N k Z V S 2 l F V 2 k z S D U 4 b V V B c U h I V 0 h C R V J F Z F V Q Q X p C c V Z S V H F V b W g x b W h x d m g y a k w 2 a m V n Y X k 5 Q V p O L 0 l x b 2 l J e U J y O G V Q S U t 2 Q n p 0 T V N x e V h Z c z h M e k l 5 R X A 5 K y t t b V R q W G Z w M G l W O C 9 2 b m 5 5 T W 5 K Z 1 p l W E Y 5 N T U 1 e D J N R 0 R I Q 2 9 N K 0 5 H e m Z 3 M 1 h m Z k d i U U p o V U p N b U R B Q j N i d D N O M m h Y c V Z T N G R 1 M G F P b l R v Q U p s T W h 2 Z m Z m e D h D Z 1 F B Z m Z m U l J y Y 3 N T Z S 9 U b 0 F T O H Z M e X h Z c 0 F B Q V l H d H J X K 3 Y r W X d D T T l 2 b X F T L 1 h a W j d O b n o 2 N 1 g v W l Z P b n o 2 T m 8 w Z V B B Z 0 J l Z X V r b G s z M m l v c U x R d j M 5 L 2 V I c D Z 3 c 3 Z M Q z A 1 T 1 R u Q j B k S V N E Z z R Q K 2 w x U X F S V z V 1 T G w 1 L y 9 Y V W N Q M z R j L 2 Z 0 W C 9 Q Q X R O a l l X c 2 J H e F J t T U 9 I R G d R d T N i d D B n Z G x s Z E x T M G 5 E e T V F b m 9 k R H J Z M n R w a T h P R E J U U k x 1 R V J F U k V T R F F W Z D k 4 Z 0 1 p Q z h t U 3 B X U H J u b E J x d n Y 2 e S t E b D h v e k I 1 U D B P R W R D R H E r M 3 d T V k V S R l J X M W F t S 2 t l b k w 5 Z G l l d D h 1 b U R l c 3 I 2 W E x h U k N O U m 9 O d n Y v M F d Y Y n A w d 1 p B a F E w e W V T b G h h V 2 9 y V T F G U 1 V s N W R E c l Z a R E l w R W d P R G p Z N V A 1 Z k F G Q l d W b 2 F V b E J S R V J V V m h 6 N T Q 5 Q 0 F z T F E w a E l T S j I x S 0 p W S 0 p D Y 2 5 R N m Z U d 2 Q v Z j M r a k V 5 Q n M z Y n N E S H g 2 Z k c 1 N W 9 y S 1 N r S k 4 y L 2 V 4 U E R o d 3 k x e W Y z V z N i O S t 1 O F R B Q k F G a T F h a F h X c l Z 0 b m R G S W 5 F U k V S T l o 2 Z y t r K 1 d x b D l u Q U V h d F N V c m h K Y X c 1 W S 9 x b n V M Y l E 0 R j M x c F h x T k o r a j F P e m Z C S n l L a U 9 t M j R t S W p w L z k y T j A y O U 5 R c W k 3 Y z k w M 0 V C R V J F V k d y V W x j Q U p t e X B R b 2 p N V W R z R y t F R m F X Z j B H R T R n Z 2 N P M 1 Z 5 S X F J a U 1 n Y W J M N m N p T z R C W G d 5 L 2 l J a U l p T m 9 v Q m 1 E V X F w U 1 Y x N 3 d C Z n J D d W 5 o d m d P e j h F a U l 3 M 2 5 p V W l J c X B L c G x K a j k 0 M F V Q T l d w N X F W c l J F U k V S U F J n W X d C R 3 J V c H R K M E F H b z M 0 Y j R B d m M r a l c y S E N J a X N n S j d i N l p B W H E 3 R 2 s 1 M U N M V j B L R V J F U k V U V V R C b U R V c X R T M E J G S 3 M w e U Z B V j g 4 b G t H N E R t c U F p S W l K c T Y v Y m Z T a 0 9 Z b H l z N m V y c G F 1 a F F p S W l J a W F p W U 1 3 S 2 h W c V d r R 1 d B Q m t F S 0 o r N X p V S T N Q b z B S V W x F U k 5 U R 0 h i d V R n V W R D Q X l 4 Z E J o R V J F U k U x S X d a Z z F L c l V 0 Q W R Z d m Z m L 2 N v d 0 N K T z V O V U J F U k V i V m x P Y V Z 5 M 0 1 3 c F J K O W d Y M H V Y U W t S R V J F V E 5 p Q U V Z d F N v M U x Z R U 0 w W E g v T H l J a W F u c C 8 z c 2 t F Q V B R T F l R Q k d S R V J F M U p Z e E F L T l d 4 Z F F T U 0 F G M D h P Z i t Y M F J F M U F 5 T 0 p t W E E z O W t C Z 1 M 1 T 2 x p N k Z p S W l J a U p v U k F 6 Q n F O Y l E 2 R G V U b H h V Y n R I b E R C R n B w N m p j V V p Z R V J F W k k 0 L z c y U 2 l Y N G d m Q k F K T F Y w S k V S R V J F e l l r Q k d M V W F z d k l p a y s z K z l W e i t D U H N n d 0 0 2 d k N T b 2 l J c U s y c k V D d X h K V 3 N Q U F R s O G t j a U l p S 2 l O b z h C R 0 x V Y U 1 w W H B B Q 3 h R V z c v b G p 3 S 1 g 2 S 1 l v a D R p S T J y Z 1 R k e k t o M H d G O X V R R S t F U k V S V V p z b n R u U U J q U 1 h U c U x B c D d S U k 8 1 d D N D W F V V a E Z K c H l T N W R F a l d F e n l x Z 3 B v Y j V q R k F N N C 9 G V l R W R U 1 O W k N l U 3 d O Z k 9 G W D A 4 T 2 l J M n N E Z W t J a H R M b D B S R V p P U l l j a V l j Y l N Y b z V P T m g 2 V k t J a U l p S X F K a z k w Q U h Z K 2 N J N 1 d I W m p K M 0 t V e H Z 0 R 0 V a S G x L R F R s U 0 M 3 T F F Y S l p E d l p u W G N i T T h C R j R 5 R F h F M G 1 V U k V S b E l T T T l C Z E t B U F J F S n V B R V p F U k V U V T F q M n d T e U R Q R j k 3 Q k p 4 Z m p H W D R S d F h J N X l t S j h j a k V l R n d w V E x G M E t F W k d C N n p r R m l Q S n h 0 M 1 F a U k V S R V J O U U N I c 2 d B V E t a U l l k b U 5 u W l l 1 Z z R q c V l l b U 5 Q e U R U c U N 4 Z E J o R V J B Q 0 M z V E k 3 Y 0 1 q b k N 2 V n d 0 W F F v U k V S R V J 0 W U F I T W d E Y m x I Y U t N N y t J S G p B N X l t S n N T a n R s N l R L S W l B Q l V 6 U D R D Z 0 h B d k 5 3 d F h R a 1 J F U k V R d D R Z R U 1 3 R T d t M 2 J K M E N V V F V B U H k 3 U z B T d H h m V n N C b U J F U k V S R T F 1 U 0 J E T U R 1 S 2 d v d F h R S V J O U U Q v N 2 h K U m E z R X R 1 d 0 F l V W p 0 N F N P M H N Y U W 9 S R V J F U n R Z Q U h N Z 0 J U Y U 1 v d F h R S V J O U U Q v N 2 h K U m E z R T l 1 d 0 F S M 3 B 6 O V J V U k V S R 1 F 0 S H N n Q W p J a U l p S 2 d 4 c n V m a 2 M v a 2 p F U k V S a 1 J W a E F F W k V S R V J X S l Y r b V F F N n B u Q U V Z R V J F U m t S V m h B R V p F U k V S V z V m N E p r S z R X c m 9 T S W l J a U l X Z 2 9 E T U N J a U l y S X F 0 L 0 9 L Q U F B Z F B S b U F F U k V S R V Z r T E J t Q k V S R V J r V m R L T F N p R V V D T 0 R u N 0 d E c F V v a U l p S W l v a F R B Q U l 5 S W l J c X V T V m x n S 1 h 5 Y 3 B 4 R U o r R 1 V S R V J F U m t M Z m l W S H h F U k V W b V Z 0 S 0 p T Q k x v N l d i b 0 1 J a U l p S W 1 w Q k R N Q 0 l p S W p J c X F R W G x T T E F o Y 3 N m a V l p S W l L d 0 p B e k F p S W l L e U d q c G R 4 U X l 3 Q U J k S F M 1 Z E N S R V J F U k M y S U F S Z 1 J F U k Z a a l F L N U F v c H l O U U p k d U F T U 2 l J a U l 5 S m 9 3 Q U N N a U l p S 3 J r V l p V Q 2 d C Y 0 F r b E V S R V J r W l J p Q U V S R V J r Z F Z J T D Z 3 T X d M Z 0 V r b 2 l J a U 1 p Y U 1 B Q W p J a U l p c T V G Z X p B Q 0 1 p S W l J e U J v e E F D T W l J a U t y a 1 Z a W U N s d X h D Q j V T Z T B 1 W F F r U k V S R V F 0 a U F F W U V S R V J X W T J z V W h s O E h L V V F D Q 3 h k Q 1 J F U k V S R z F K Q V p n U k V S R V p E V n l T K 1 h 3 Z E 9 U c 0 x 5 S W l J a U p y d 3 d D T W l J a U l y R W F 1 V E E 1 U E J 3 W m d S R V J F U k 5 h R 0 F S Z 1 J F U k Z a a m J 3 e U J U e W t k c F l 1 Z z R p S W l J a G F H Q U 1 3 S W l J a X N n b z Z I W k J i W m g w e n d H U X l H U T R m U G 9 5 Q 2 d v S j Y z W m V h b W 9 w Z H U z W T F V M V d H N H V M a W N Q b n l a W l B Y c 3 J P e j h k d H Z 2 e U V q S T h P c 3 N j e n B k K 2 5 T S l N R b U p 0 Y X J S c m x j a n Z 6 O G Z M U D c 1 K 1 R r b 0 t 5 c 3 J G N 1 B J Q 0 l p b 3 B Z a H R u U U J S R V J F U k M y a F R G V U 9 w V m 9 E R D R m V 0 5 R T X N J U 0 V C d D I v Z m J 2 R D l I V H Q y U k x k d T N R e m F 6 c H c 1 Z z c v L y 9 l L z Q 4 c 3 N 2 Y 2 V y V X F S c n Z E U T R P U m 1 S a 3 B Q N z E y Y k 5 u c 1 h U c F V n d 2 Z Q a H d B O E o v L y 9 B Z X J W N j l 1 Y 0 c y V m R 1 L 2 V i Z k Q 2 e G 8 w Y l d M T m 1 E Y 2 F O R z R m T 2 5 U c 2 I 5 V D k w N k J C K y 9 Q R k h S R V p H d 3 Q v Z n Y 5 Y X h p N H F L T U g z N m R J d 2 F O U X F 6 W n M w e T J l Z m t 5 W k 9 Z T z N j d W h n M G J o b m Z m Z m J m V z h Y Y n M y Q U d W U 2 9 Y W T J G a j g r d X V 2 V 0 x k d W 5 W S D l O W m s w Y V J M R 2 p o M k x H V E 5 t b U 5 X Z m l J a U l X Z z R E T U N J a U l y S U t 1 V E k 1 Q U x T N k d X Q U h E e D d F M X E x Y k c z e i 8 y T E Z q a l F L d 2 M r Z k 9 3 Y 0 h C Q V Y y N 2 R z V 2 9 V Y U 5 x d m J k c U F G Y V Q y Y k 5 u R z d 6 V 2 F y V W 9 M a T Z H c T Z 0 c n J m Z W R Q b j B h U j Q 4 Z U 5 X c m Z 1 W E 1 u Q k F J Q l l t T m p U Z D U z N k 5 B a G V I a D R v S H Y z N 2 5 Y V 3 R u M z d k c W p W Y W p 6 e H h C T W 1 y e X V W U 2 l 4 Y n R n e G l z U m o 3 O X U z R C t Q S G o w Y j U 5 K 3 h y S G k 0 K 1 B O K 3 R 6 Q W d E R G h n M 0 Q 4 O D g v a n h k Z W V N R 3 M v a 1 J F U k d R N U R N Q 0 l p S W p J S 3 V T V k t R Q 2 d W Z T R C S n B G S X N I M z d k c V A y N z c 3 N 0 R o c z J i S 2 h 4 Q n R L d 1 l j T 0 0 y b l E 2 S F U 2 Y 0 9 J R k J n d 1 p C T E J a a j k r N 2 Q w R 2 c w a U k y T n h l V E p r e k Z 4 N G t S O V g 2 M V d p L 2 o 0 Z V B U d D J 4 Z k J 3 Y 0 U x M X Z m a 2 s w O G F 2 U D d 0 d D k v d y s r K y 9 Z O W 1 5 W m J Y T z B D b 3 R M V F V J d 0 h i c z J B R U E y T G R 2 S C 9 6 O C 9 K Q 1 F r S U N F a E F R Q V F M d D I 3 U k F W R l l Y V T F G U m N 2 W G 9 W R V J F U l d M O S t 2 Z E d Z U G o 0 K 0 d E U m 9 F Q U J B c F Z K a H c 0 W U 5 H R F J v V U k y a D F v b 1 Z L N U N a b V l r R k N 4 Y m d o e D k r d 0 l J R k M 3 Q j A 2 V k x Z M n R v Y T l i M T U 4 e V p T V T F N U k V S R 0 J Y Y n Q y S V N r c E N R Q 0 1 s b 1 Y y N 2 R v V m Z u N S t O Y j V 2 S W l J a W F u M F l n Q k V S R V p G V n l D b H R u V F B B b X R x V k s x Z V F u W j J O R V N O R z Z O c 1 N F e E 9 o V k N y U n F W T W 5 n N z V x d F J v c l Y 2 N k V 1 N 3 Q 3 c l F G W V Z a Y 3 V Y Y 0 x h d F d 2 a D U r Y 0 h q V W F E M U 5 S V W 9 6 N H V M a T V 3 Z G 5 Z M m F 2 L z Y 2 N i 8 x S D V l V 2 x o c T h I a n Q y T E t L a W 9 y Q n Q y e l l B d 1 B Y c j E z S D k r b l d q T W Z y M D Z h T V B 3 T F p z M l l L U 2 t o S k 1 t V E l G Q U x C c T F T b z R P e n Z q M l d l Z k J W Q V J Y R z N a c 2 d X e H N i R 0 l q b z Z H c T Z z c j N u e n p U W H o x M V Z m N D R J T V B J Q k F J R E 1 h d U R O e j I 3 T m 1 E U F h 2 M j Z O c 1 h M V n B r M E 8 v O T k 5 O W 5 B R V p F U l B T Q V l R Q k d S R V J F V m l I d j N o S k l q M F l H W U R L V k d 1 Y 3 p j N U J h V U l J a W h R b 2 x T a F h H Z H U y S V V I Z m p 3 T W N T O X U z Y k J 3 Q U d N N k l T R W h J Z 0 V v b m c 1 d W F H c k t 3 c 0 F J Q 3 R y U z J r V W 1 t O X h r N U x T O F A 4 K 2 Z P a F Z x d V J t c H F L Y W R P b W 1 l d z N k Z X B V V E p v M H l l U z F K N T k 4 V W g r W D d R M S 9 B Q U F n Q U V s R V F W U l l W U m 8 v Z m p 5 Q W l s Q n M r L 2 J 0 Z U 9 T U l J 6 Q j M 3 b H l q Z T J O a l l 5 R 1 J T U F I 5 N C t M a U 1 H Y k 1 H Q V F H Q m l J b E p R W H g 4 Z k Y 0 K 3 V t b k F R R E h q e C 9 I M T E 5 L 2 p T N W R 1 d U M x M T E 0 R E F I V G 8 w Q U Z 2 d i 8 w M k Z p N W N D S 2 x V a W p s e j V 1 a E R z R n U z Y m 1 I L y 9 2 M F l O M j Z j d n Y r c V Z h d n F 0 U W N Z R V J F U n R W N E 1 3 S W l J a U 1 n c T V K W l Z C R 0 J l R F F q Q V V n c E w 4 U H Y 1 b T l o O C t U W X U z Y z J E V n F j e n V P N 3 J K R z F V Q U t i V m F r M m V 2 c G l T a 2 d M Q W V B b G V U V 1 F 5 b W N I T X B V b 2 5 U N T Z F U n F N e E N L e j Y 5 d T J M a n o 3 N n l P d 2 F V M U p T O E 8 2 N z c 2 S z B 0 Q l J o W V d I N D Z x d X Z E Q U s w c k t 3 c 3 Z Q Z m V l d 0 N B a 1 N O S D F q a U 9 S Q 0 t C a T R 1 T H l X d i 8 v Z T k v b 1 Z B b 0 1 H b l N K S W h F S X F Q c k d v M E d Z b k h G b D Y 4 L y 9 2 Z 2 p 5 c 3 Z M O G V p a m p 5 S T F O U l V y V n F 5 Q W s 1 T V R K a y t l a k 1 P S E Q r U H p 6 e j l I U U V B Q V B 2 b m t F L z A 5 Q U J B V E U 0 T 0 N n Z 0 t z V 0 x F Q y t m b j V l U G Z k Z C t I a z V J V E V 4 R V M 0 d W J s a H d v U U p a b j l P a U l p S T Z N S E J B S X l J a U l p c 1 F x R m N D U n V S R U Z J Y j g 3 L z h T U 2 t z d 1 d l N 1 Q y T D l o W n N B Z 0 F I d C 9 Q R E 9 r R 2 c 4 N U 8 r R m p w N H V j T F c z a F l 1 Z E x T U W l Z Y U 5 x M D J n M F J z d n N x c X J 0 V 2 x V N 2 Q r N k V U Q 1 l 6 Y U 1 2 U H o 4 Z k Z p e G N 4 Y W R J a z l P d l h E d 0 N 3 Y 0 9 G Q z J O d W J I d 1 R t N S t k a j l 1 e l o 4 U G Y z e C t M R m k v S H R 0 O T l p O X V 6 W i t Q R E R E e E V T R W 9 K R G h 3 N W g 4 Z U x G Q 0 F v S 3 d p Z W Z m R k x u N X Z p b W x K Z V g 0 O W l 4 W T N q M D B V Z l J z V 0 5 I a z M w M E d v M S t C b G h H U m d i a 2 N q b m V l T 0 1 O Q 0 l W Q 2 F E U W F 2 U D M y M j l p N m R T d F d y M T Z O Z 0 l B Q X p K b z F D O F h G e F N n d U x q W V l w M i 9 m d n B E T D V Z a U x p O F A w N m R Q e D h j Y 2 Z R e U F R N E l V W F h q Q T R O Y k 9 t U G N B c X h 5 Q W l J c U l I Q n d N d 0 l p S W l z Z 3 J G Q 2 h X Y z d Z d z N Q a m R G c T l Q a C s y T V g 4 S S 9 k S n l B U 0 N 2 S F c 0 S j U 0 c 1 Z j V W d s e W R t c V U y a V V T Q 2 p S c z N H c l d 2 W E x r U 2 1 6 W n Q w d S t M V l Y z V m t 3 K 1 Z T a V h X c l Z 1 S H N M Q X c z T H g 1 V T k 5 Z U d k N k 1 I V H N X c n E 2 d T B P b D B 5 T T N O e G V E Q m c 4 M n V 6 O T N k S F I 5 K y t D R z Z k d T B L R 3 h z Y m Z Q T E p K M W k x Y W h W Z W U r M D F o S V N F S U N r c E N a T W 1 U Y 0 x r e V p O T n p 0 d 3 l o M F F p d 1 E 4 L y 9 J R E 1 6 R X g 4 O U 5 G S G V Q W F Z W e E V R R U t D L 3 J 0 U H B v T l B w O U F I W T N M b H p v Z F Z x W V c 5 d m o x Z G V l U V d P a m 8 0 W U 9 Y S W t m d n J w S j B S R l J l S F R U e i 9 G d U h I a m F u e G V U R X d N d n Y 3 N m E y e m F 0 Q W x o W V d G R 0 o x M V d a U 3 F B W E x K a 1 N Z U G V K e E V S R V Z r R 0 F 6 Q W l J a U t 5 Q 2 t V S 0 p a e n R i T 3 J z V j Z Z c X g 4 d i 8 z W U 9 k M S s 5 Z 2 J O Y 0 8 r T W V v Q W Z C M W N t a T J 1 a l F h R F h R N k h X e H N q R 3 N U Q 2 l 0 b W x w b T Z W d D J X T F Z 1 U W 4 1 K 1 B P W F B t W U 4 2 O G V R Q X F O c m 5 m d k h r e i t 2 Z n Z y N S t W b F p L U 0 F w V k t o Z E R R M E h y V k d S M G R E W l Z L a F l T R U J K d z R j U U p I a m h 5 Q l J D T F J M N F B j d l h z M 3 N y T 3 p F U j R l a n R E U V V J U H d x c X J p N G 1 J a 0 p 5 Z W J 2 R 1 p 2 Y n c 5 S F I w Z G N 1 b l F K S D M z M E V i N z k 5 b H Y 5 K 0 d x M U d n R D B B W m l U V T B V W X V Y N z l l b V J t W m 1 M c D B x V V F D Q V N Z T 2 5 V c T F H c T E v Z 1 R N d W t S R l J l b n J y N D U 3 Z 0 J F U k V i V W R E T U N J a U l q S U t s V E 1 B S 3 M 5 U 0 N w U n F q Q m g 3 W G F j U z g v R z E 3 R 0 Q 4 R U o w S j F R N 0 t M R E p h V F F h M k 5 x Y U 5 6 T 3 R O b l o y Z G h n N m R D Z z Z k T 2 l n Y j l 1 O G V U T n l j b k x 3 e G h 0 d l l N b V N K W m c y Y l J w T 2 5 q d 0 p B T 2 p j d W J Q W l l 4 O C 9 m a H o v K 2 M 5 L 2 N P U E d E U W l G U X Z U b z B R T l R w a 3 p C d 3 c 4 L 0 R I d D d l e F F X R n V M W X N X T T R l Z k l r M X F 4 W m c 3 S 3 l N b l R y M W c y O W U v Y z J H b X Z 2 M 3 I z W X U z Z H Z q Y y 9 5 O X Z i R 3 U r K y t p M 2 5 6 N W 1 I U m 9 r W D Q r T 0 9 Q Q W R 3 U H d L c U d n V m x a V 1 Z p N 2 R p M W l Z M k 1 S R m h h b W I 2 K z Y 1 e G N S R V J F U n d B Q 0 1 p S W l J c k V T e F F n V m 4 y N W 9 E T U k x V 2 g r Z m p k a U l o S X d l L 1 B E Y 0 t N V 0 Z C T F Z L W F h D N k h V Q 2 p F b 1 V P S G p L N W x a R 1 F B Z 0 1 s c j F U M 3 l 5 Q 0 1 H K z F J V k Z 4 Z m o 1 N T k v U n U v Z X Z l S H A 2 W W 1 E Q n c v a T V N b V R z T E 9 6 U T N C d 0 1 M e T l 2 Y U Z T c W N 5 c U 1 U d z h I S j A 2 Z G N K e n p 6 M k h i d D I 2 N G F l Z m Z z T D I 3 Z H R 4 L 3 Z 4 N U J B W U d J a m c 0 R 0 4 y N m R j T 0 l F U 0 1 n R U F p U W x K U U V l M 3 Q 3 a z N V U E d q U U l Z O G V P T l d o N z Y 2 M j N E R j c z N j l j U G 8 w Z V B 4 d W J O b T d G e D Q w Y U 1 H V E 1 H N W V Y b E F P N 1 B B R k 9 y M V Z p d 1 l B R 2 N u W j B 4 Y m R v M H l H U X l a R 2 R u d z h Q R E E 0 V 0 Z o V 2 E 5 T D Z B a W N L c 0 1 J T 1 B q N D d G e T V V c W p Q c 0 9 H R F R O N F B Y d j J i R H o 1 N U p O b V A 0 T 0 l p S W d z a n d F W U V S R V J X W V V p a F F v K 1 R 0 S W F y e T g r Z k E 2 S G I 2 Z m o x K 2 R H d G x q N E J R Q W x K U 1 V v S 1 N u Q n A 1 O S t X b U 9 m M n E 1 V n F q e F p N U 2 N u Q n d E Z z d P e U 1 4 e D U 3 R E 9 Q R 2 p Z T y 9 2 e i s r K y s 0 N 2 Z Q T E p K N 2 g x N n h Z b V Q 1 N W N y e H J k M 2 Q z e H l p d X Y 2 R j l I U k V R Q U F O T F M w b k R o d 2 d W a 1 p t W k N w O V B o c m J m Z X d 1 T 1 B Q M j R 3 Q z Y w N k R 3 O F B k T 2 5 T c G M 1 b l R w O C t I U 2 R P b k 1 E T 2 5 U c 3 h l d l J v Z l Z o W E 9 R T n M 0 O G F O d U h 6 N U 1 x U l N L U 1 p N b U F D W l R B Y V J T S V F s U z V a Z z V z e V p a c i s z T D c 3 N E F q M T c 5 a l J v K y 9 I S E h 3 R l V M S y 9 j d m 4 y N y 9 y V k N v Y 0 N N R 1 R Q T U h w d U l p S W h h R H d a Z 1 J F U k V a Q l d L R l N x N D F M Q U o v c W 5 V T E N 6 Y 2 R 3 c l Q r M 2 J C e U 1 o M k x W c F h Y b D R l d W 5 m d m p n O C 8 v T k R v M m s 4 L y 9 Z U 3 R X N 2 R p L 2 Z y M U p 1 O G R Q M z U 4 c l d Q U G 1 q V k w v N 0 d Q a n c r Q 2 d v S 1 F s S l N F e H g 5 L 3 Z F R z F K a V F r b 0 t T a 0 J N S E J 3 Z W p Y c n g v c z d P d 0 F W Q V J E e W N u S k N B c H F 1 d U R R M 3 Q 0 Z W 4 z M z J H W H g 5 Z l N F V U N x R l V L Z 0 Z B U D F z c k 9 q b 2 E w N l p O Z z Y r d k w z e D h m T 0 R 0 N 1 E w U E R 3 O E l C Q U t E U G J 2 b X p a d U h o S V F F T E Y r K 0 h B R U J B Z E J x d G R C c X R i V X V r N n g 4 S D V Y N 2 p G V y t s c 3 Z s V G Z i K 2 l J a U l x R 1 V 4 Q U N N a U l p S 3 J V S 3 c w d l F s K 3 N V S 0 Z W L z Y 3 Q n g w O V h U R i 9 S T D h X c l V t d F Z p T X p N e F B k d T N m W H o r Q 3 F x b k s 1 b j Z s c j l Y W H Q y a l V j T 0 h B Q U 1 U R X g 4 U E x 5 Y X R B W T h m S H h P S F h x R k h R N k h Z Q 0 t t V 0 V C Q V F F S U N R b E J 1 M 2 J 0 b 0 Z B b 0 V C S V N B a m M z d D B i W E N 3 Q W h J U 0 g 2 a n h V S 0 J Z R D d B V m h v Y U d p Z E c v b i 8 4 Y 2 N m T 0 g 3 O E 9 Q N z Y x N z h p S U N C Q V A w d X R Y Y n Q y U n N z d U c y T G J 0 b T B O U H Z X U 2 l J a U l X a F l E c 0 d Z a 0 F O R G Z N d 0 l Y Q 3 U r Z 1 Z L M n d k R G x 0 a n J 1 T k k z c T R 0 Y 0 9 S b k 9 0 U W F z c 3 R Y U T R S R W J W a W F x M F d N c F h h W k F D M m N O O H B a S m F V W W Z l c l Q 4 T k 8 w c k p m R 2 w y L 2 Z o M X F 0 Y n J X S l l O T l F h V l N Z Z E d p U m J D e H N j R z B h Z F A w N 1 R Z M k 5 2 V T Y 0 Z k N 6 e n o 3 V G g z Y X B x Y W x J U 1 V s Q l V s S V N M b D I 2 a E I w N 2 R r Q 2 o w V 0 R n d 0 l I N m p l d W J V b W x w S 1 F E b 1 o 1 M V Z W V n h j a k Z 1 M 2 J 1 S G 1 6 W n Z 3 O H Z M Q z B L R k R r W m l Z a U t W T G w y T G 8 w S 0 V Z T 1 h J a 0 F P a F B p W H p 2 d m Z m U X J W c z N 4 T V R F M U t 1 R 3 l 1 Q 3 Z r a m 1 u Y 3 h J U k V W S H J 3 Q U N z R 1 F n Q U R Q Q 0 t 3 T F B C L 1 J F c z l j U z J q T E 5 Z b G J q U D B t V z F P V T h G U k d O T V l H O U 0 2 e k F V a D d L d j R J L 0 1 C T n d w e T d W M F d V U k U x Q W 9 W S 3 l y M m o 2 c S t D W D V 1 b V J 3 L 2 4 3 N k s 2 W D I 3 b 0 t 1 Z l o 0 d l h k Z k R n U V F C Q W p 4 N D l t d T B a T 3 A w T 1 g z M z F G V k p T V W p C a n h v e G F a M z l W R D N o T U V Z d k Z D Q W 9 L U W x C U U V B W U 1 H S 0 J 2 V j Z s V V N F e E 0 x Q z h i c k 1 t R 0 R S d X d Z Y 0 1 H O D k v Q V B U Z H Y z Z 1 J R c 2 J j W k F Q e n Z m L y 9 E d V h Q b m t K a V l p S n l j S E F n R U F 2 a j U r V 0 h p e E l s S V N V b k I z T G x 6 N G V 2 c m l 6 b H o 1 d W p I M E d x M U N B O F B S M n h z T F A 3 M X I z O G h L a W 9 L L 3 Y 3 K 2 R U N D d N V E V S e W N u S l N F c E t B Z 0 M 0 d X J v Y T l T a 3 V M Z 1 l B e m d n a k l p S n F w U m l B T l l N S k l R T X d J Z m o r R j R R a i 9 i c G p a K 1 o 1 c E 1 y e U x G W l R 1 S k 9 m e F o 1 Z D F Z M l N 6 Q 1 l a e D B G c 2 l 4 R i t E d 0 V B c E N J Y m p Q V H J q a l J a U G d N d 0 l p S X l x V m h a R V l D N T J C d n V B Y m I 4 e j R 2 U W F M V 1 k 4 Z k J E T F Y 5 V G N U R j I 3 d H l K e U 1 o S X M w S 1 l 5 b k J L S U J B Q U F L N W V 2 U X J n L 2 p M S m 1 1 N V p 0 b X d a O X U v Z m o v N z k r M l B N b U R F R z E x V X F G V X B M U y t I c z d B e W h V S W h i d D I 2 W j N C d X I r a W 1 J a m R H N W M y Z j A 2 M m U 0 M U h U M T Z 0 V U d y K 1 B q N D V H V G t 3 T S 9 Q e j g 0 T 1 R r a E p 5 Y 0 g 2 O W F 0 Z z F n c z F t L 0 F Y M U J R Q U l G Q W d L Z W V l Z 3 F S a 1 p F S U N 3 d U R v N k 1 q e n A 4 L 2 p 4 a 3 p a a 0 N w V k V L c F Z P T E Z G M S t F U 3 F X Q 1 V x b U V X c T A y Z U 0 2 W F g z N k p i N z c 1 U n Y 4 N X R i R 3 h n W U 9 E Z z F I T m 1 a b V p X T G h 3 S V l S Q 0 l Y c j E 2 b 1 U r Z m Z v Q U F K W X Z Y d z Z s V W d t e F d J e k x s e T h E Q U F J R E E 1 d m 1 F M F Z F U k V S T m l n R l l N O W l X Y 1 E 1 U C t Q Z U V v N 2 h p a X I 1 S U l N V F U 5 a 1 B 3 O T B 1 L 1 c 2 e W 1 C U T l O Z 3 Z E Z U Y z Z V d O U G J 3 V j A w e X p p a S 9 I c k F Y M 2 Y 4 c G Z w Y W l D R H N 6 e j V 2 c 3 U r R 1 J k N X J r b V R W c H F 2 Z G t q d V o r T D F X M T V Q c 2 l J b X B 1 c G 1 h Q U Z T d F V X S D N p R X N a M 0 M 0 T y 9 z M 0 h v M G R 6 V 3 J W c 0 h t V X l H c D U 5 K z J x e i t T c V V T c 2 J H e G t F Z 2 t F S W x F a 0 1 s a 0 F G R H J p W X E v L y 8 0 N 0 5 t M 2 F o S W l J Q 0 h 6 d 3 d R Z j Z v S 2 R T U 1 V r S k p r N m N h T k J X R 1 R C V k 5 Y d j J i T E 5 x c k 8 3 M D Z k T T R l d l N v U V Z 0 N G V M a l J N N n N I W U V x b D B t a V d t S z J 0 T G Q 1 N D R 3 M z k v b U l 2 d m Z T U 3 l X Z E d S V V d o Z i 8 v K z h Q V D B o S m V Y R j V 5 Y 2 5 P R G 8 2 Q W d I Q n d m O U w 2 b F V p d H p j W E x 6 K y t 1 c z R m d n c 0 K 3 Z m d k R 3 Q 0 l q W T F G Y k d 5 c z B a Z 0 R C d z d F c m w y N 2 p E N S 9 h V 2 x w T 0 h u e U p I U T Z I V 3 h 0 Y l R G N D h P Q W 1 E U X V K a U l p b z Z U Q U F h d 1 l s N V h M O G 1 u d 0 V y M 1 o 4 V E 4 v V 3 d 5 M F V u V j B D Y 2 J r b 3 p Z S 1 Z 0 U T A y U W p H Z U R E Q T h y a n p 1 e m h H b 2 R S b 0 x W V V J F U k s x Z F N X V U F W b V V Q c 0 I 5 U F h r Y X h R b 1 U z S C t s d W t a c E d q e D Z O a k l 3 T U R C a 3 l w T V k r U F h 2 M j F P O H p a V 2 R u a D c v O D V T O G 9 L Q 2 l B U n F P Q l N D U k M 5 K z d k O W V G T n B j b 2 x p a 0 t o R U U 4 O D h R U l N V b E x 3 M m 1 1 d m 1 k d z d 5 O T N k S F d Q R 2 p J R k t w W U p P c D R P e n M 3 U E J D W k Y 5 K y 9 h R n U 3 c z d o Z z h m M 3 F E M z J M b H p a N E 5 s a 3 A 5 L y 9 q b D h m W D J O K 3 Y z O D g 4 O E d N N i t l Z n Z w c E R C d z R V R D l y c S 9 J O V N h W F N P c D l w W T J P R H V Y U G 4 x d G 5 Q M m R r W j M z L y 9 Q Z H E z Y j I v V 2 U 2 a 2 V m Z 0 h B U C 8 3 e E Q 3 U H V K U 0 l p S X N z V D Z N e l o 3 S 0 d W Z V J C b X B v Z 0 V R d n l y N T R z S W x I c m 8 y N j R W c C t O d j U z K 3 p T R D I v R C 9 4 c m 0 1 a 0 I 5 c m g v R D d 6 Y z R m N m 1 0 Y 2 x s T 1 h q N z d N K 2 8 2 U S t 5 c F d l Q U 5 j W H p Y e j M x Q T d J V l J X M W l C b G h M d m d j a W 9 r c m J y e W J o K 2 J p Z D J Q Z j Z P R H p r N 3 d X Z E R 1 a T c 1 R G U w Z D N m Q m Y 1 N S 9 2 T z R C a U l p S W l L a F Z F N W o 2 Y V Z V V l Z q O E R U Q U F C S m 9 j K z B p e G p G N m p L R E F L d 1 N P Y 0 F 6 Q W d i a n B J b V B o S H k z M G 1 I N m 4 z U E p 4 Z m p t N 1 N H b W 5 6 Y 2 R U d 0 V h T H J n e l U 0 a 3 d U T k J o d n V H c k U w N l d H U D R C U U E 3 T X M 0 M T J m T j d l M 1 N F c C s z O X p Y M 2 x H b F d U a l Y x Z l N X W F p k Y j Y z R 1 d F a n p P N C 9 3 c T g 3 T 2 p q N k 5 G b D l S R V N 0 a V g 0 S n B G M 0 Z I b U R Y c 3 Z P U m 1 G d U V k d 1 p I V z d J c 0 l p S W l J b W 9 o V m g r Q U N R V U N Q Q j N Z c D h X Z U 4 4 e T N X N U 9 Q M l p B Q T d I e m h u U 2 F 2 d 3 h T Z E R t a k t p V 2 R Q K 2 t m R D F l Y i t F b 2 1 6 Q l V r N F Y 1 Q m M 2 e j B y R S 9 j M n l i U D d l W V p o c E w v a E t W M 0 x i N W w v Z E h 4 V H k x R V V Z L 2 Z k a T d Y M n F S c U E x Z F c v a D F z b 0 F 6 Q W l h c k 9 L c X k y Q j N I e j V O c 1 J D S V l a S G h G a X l M Q 0 l p S W l K c U l W W W Z n T k d E d z F G c 2 g 3 R 0 J 2 Z l d 2 T l R v d D F 0 d y s w Q 0 x Q Y n U v b 2 p U a 1 J q e H Z N W m R 1 Z m R S b U h z c S 9 X Z V c v Y 2 5 T T T F Y c H N V T W x E L 2 N a b 3 N E N G R 5 V E k 5 W D J z U 3 p C b 2 1 J c k U z b E t a Q 1 Z t K 0 J 2 d V h J Y m o 3 U V B n R 3 U x V X l H S m l J a U l x R z F p Q U V Z U G p I R k J m U 0 V W M y 8 5 R 1 p X Z m 1 l Y V R K O H B y O X V W N j J 6 d m l n M D F q W U N 1 O G Z N N T l Z b W 1 Y M j d L L z R s T 0 0 x W H F z Y W d H W E l D M n J 0 U z B S R U R W Z W t V T U p l S W 9 a R U p N U 3 Q z R U p j e m N y S D l M N D F u N T V J U k V S R V J H M k w x U W R n R 3 A y M l F a d D k r O W 0 3 S V Z O Z T B H U j F p Q V V p b m 1 K W U N 4 O D d G e n h S W m Z s a H F W c U I v N l F j T S t v b m d B Q z Z X b m N F c X g 4 U F d 5 Z D g y b T B D U E t y c y s x V 2 9 L c 0 9 D S 3 h 1 a D B x c W I 3 R G x F U k 5 T O G l o V X E v Z k x I Z l R k V E F R Q W p J N 2 4 4 a 1 l p S W l N a G F D Q z F k d 0 l O R 0 t y Y k Z q T E F S V 0 5 i c k p m V D E 2 T m h r N D M 3 V V p S e G 1 o b z J B b z l q N G l I S U N Y d T R R Q T R u d 2 Z s N j d O d W t R U 3 N y b E J u M G N 4 T G I 0 d n Z k M F R B Z 2 V B S 2 5 J c H Z v U T l l W m 0 0 N E J Q d X o 0 T E h 6 c 1 h m W n R j b z h J L 0 x 2 O F B l Y 3 F T U m 8 5 U F J F U X R w M m 9 B Z G p M M U x 0 c T V P Y 1 B Y e W F H T 3 U 0 a U l p S W l v c l d B Q V Z n O W R Y S U t 3 c E 9 j V U R Q U H R D Z 0 d B T j h O S H d j L 2 V y Z E h q R H Z B T V I x Z l h Z R H p t M n h W T G U w M 0 R J T y t v e G h m Y m h 2 V H g 2 S W h v O S 9 i N j F 6 Z E t N c k h u N 2 d X a m Z 1 T 0 Q r c 0 h I e m d V V F F 3 W m d S W j l Y O E l S L 3 p 3 W S 9 N O E R l S F F z Z W 1 t V H c r M X V 1 M W V E e n l 4 d V F X S n J W N E h H S m l N Z 3 l p a F F x L 2 Y 1 Z k o x T 3 k w R H V Z a D M 0 U U V S R V J X U k 9 y W H d K W k g 2 V n F C W n d s O X Z y W F V y R X Q z b 3 V L e F h z S n Y w S 3 B M V y 9 R b U R a Q 0 1 h Y T B I N k o v N 1 N L U l l r N 0 V F N 2 d y T D h T T m t z e E d W d n p n c 3 h W S 0 1 M M 0 R V U D F y S F h S W W N X d V A w U 0 p I Y n p z W G c 4 R E x V V 3 d I c 2 J C a C t X N m t z e j g r N k R R V 1 R s V i t y O H U x R 2 5 4 e G R S T X V G Y V U y Y U 1 6 b T R H c m p n R j d 1 S F p x c 3 Y 1 c 0 5 a M E l R V W R 0 V n J G R E I x Z D R X N l V X b F N D O H F S Z T h n Q m 1 C R V J F U k U x b 1 F C V 0 Q w a 2 w r W G d o O F M 5 b U J F M l F 0 O F c 0 d U N K M T h L R 1 l m S D E 3 U T B h O C t t Z 1 B 2 Q 3 l k V F p v M j V K K 2 1 1 S F h Q U k 5 E Q m h o O G Z y W m 5 u T U 5 0 R X p P d 2 5 t L z N D Q 1 J D a 2 Y 3 M T d k S n N i R W s v V S s v b n h m a D B 3 Y X N k S H p O W W J x b l V s b V B C b F k w N F g z Q 2 4 z d U 0 x c D N B b l A 4 e n R Q T G J a K 2 h N U n R T V k Z D a V h h d V R 2 a F Z H c k Z 2 e U c 5 Z z N 3 d F h C R V J F U k V S d F N R R 1 l Q V z A r K z V G Z E h k c m h 3 R 2 V F Z n E y S W Q 2 Z G t G Q 1 F q S V B a V i t v M W x w Z X R N O F l H O W p G b 3 U x V j Z G M n V U R G p W S n J R K z Z 6 a T Z C a U E z c 3 B Y K 2 R v e X p H T D h t S G p m c D F j U W 5 D U U s 5 S S 9 X c 2 R k U G o r N W k 1 b 2 R l W n Z o b T h y b E 9 E V m p v L 2 h V W i 9 P U n R m U 1 p m a 2 9 V c 2 5 x V 1 Q w U m x T a F Z X S H J r U E h a Y 1 M w W l N m a E Z r S 2 g 0 Y 1 l R M m t O b U t F d X J 0 Z 1 Z H U T d 2 R E h 3 S V R q W k 5 u N V B 4 c V p R S k Z m Q z F j N F d w M U t 6 W U N j U m 8 1 T 3 Z 1 N l Z M S W l J a U l x S V d 4 Q U N z Q W I 2 N 3 V R d m h U d j d 3 c k h J e T R L c 2 R I O E 8 x N G 5 S a 0 t Z c k 1 I d W Y x c 0 9 H d 3 F U T F R T S z V S N F o 5 W H Q w S 2 o w e l p w d l E 4 a X F j Z 0 d i N G F Q Z 2 d B Q 2 Z k d j N O M 2 R C b 1 R G Y 2 F p b 1 N D U E Z 5 a H h p R H R 1 M F o 1 M 0 N y O U s 3 W n p 3 c D M 4 c 0 9 z O E p F S W x I c V l 2 T j d l M F F k Z j k z d 1 J S M 0 9 1 N G J j N 1 I 1 S F J o S 2 Q v R X J W V k J 4 U F R N R 2 Z q U V R 6 Y U 1 R a m Z 4 Q T V H c E x j Y k h H d 2 t s a T Z M V 2 t D W n F o e l h z Z 3 Z 3 N j V s c k d M U T B I d j h h T X h p R E 9 3 U m F 0 Q 2 F k R G l o V U t P R m l i N H R 6 N l R t S T h u W n Y 4 R E o 1 S W l J a U l u b 3 d N U U J y Z 0 R L M U V r d H Y v S U Z Q d W o 2 a m I 3 T V g y Z U N 2 a 1 U v a W I r Z C 9 N e X Z B R 3 V y V E J U M 2 M y a G 0 w T G I z e E I r N H F D c H U 2 W E p P Z U N l N 1 h J c z h S Q 0 9 y d V k 4 c j B E a k h 3 c m 5 M N j R y b U N K R 1 F w a W h E a T R B b X h R Q V N K V U F T S l V J e n V y a U V J Z H Z E V T k 4 d F R s d U R Y N U N O b V B j T k 9 K T U Z 6 S V k v Z 2 l Z Q W V C a 0 V i Q U t U T D g r R m 4 1 d 2 J o d l R j Z 0 F E R F F L e E l E U E N P d 0 4 r c 2 k v b l B u R 1 B K V n B R M T d j M D N r W k 4 0 d E x M a X l z Z F k r R 3 g 1 N X g r e i s 3 M G F O U m 4 v U D h D Y X J q N n p Y d 2 N R M H p Q e m Z m c X d Z S D R P S F E v M H R Y U T Y x T U F j Y k N h S U R 2 U k V k N k k y a l N S b D R k Z j F l Z k R k d U t B Y T F E N 0 J Z V F d X c W N t a T B P c m p Z M m V K Y W R q N k d X R G l R S X l J a U l x S 1 d 4 d 0 N z Z 2 M 0 W D N z S E 9 6 U E 1 Z N G Z j U W d J c F F i S H Z H T 2 J Q Q 0 w x Y 2 J C M H h 0 U D h T Z 2 J Y U D Z H U n p M d m R I M G h k W m d V c 2 p B R m 5 0 V 2 Z Z a 0 V R Z 3 o w a W p C b z Y r R V d p b V c 5 W H F y e j N 1 O X Y 3 W V p j b z Z x M W p 3 R E F J T z l P Z U s 3 Z F F L U D k x M 1 R R N G Z m V U U v a n R 6 b E V F U 1 Q w d 0 5 m U l J Q T 1 F X b 3 I 4 d U Z B Z 3 d 6 T G N i Q m 5 s S F l V d j Z H V 3 h J T 3 d X W l d t b i t t e U 5 x N D B x V U t z e l p l Q k F y b m 9 u Q n c r M F l m b G 0 3 a D B Q O X N X S j h E T j c 0 M z M 0 Y 2 V 1 T V p p e T J I T E Z S V S 9 I L 2 F S a V J D V m 9 r T U V k N k 5 Q O E d a a U l p S W l C N H N E T U F h W V c z e U l m V H g 2 S W c 3 W l R s W W V u T W 4 4 c F F s W n Q z M 2 F z Z k g 0 Q 2 k y M D c r K 1 Z w e U J 0 V W t I b T Z 2 T U I 0 N U d w O F h s b 2 p S M H J 6 W k R y a T c 3 c 3 k 3 a l R Q N 3 R X d n Y w Y 0 F 2 R k M 2 R 0 Q w T T d C e S t o Y V V i a 0 0 z M X p m c H Q v c y 9 r N V p M a j Y 1 R k k 5 b z k v Y V l H a m 9 F Q W R M N y s 4 W F l D a V V Z S D l R U E k z d 2 Z 3 b j l T a m 1 G b j V u a 3 V Y U 1 V D c 1 B U S W V U e m F N W W p o R i t r O U h P c V B S e n N H W W V t U j g v a G J U R y t M M U Z B b 3 J 3 a k F 5 c 2 9 y b H R G S G V I S C 9 M e U l p S W l K c n d 3 R E 1 o R 0 c r W G M z d X V 6 Z n J J c k l W U m V o c F p s a m p i Z W V D Z m g 1 a E J t M E p C Y 2 t Z Y W 1 M e j l i c m t L R X V R V U p C Y z c v c 2 V C T 2 N L a 3 V v V m d C V 2 9 5 d k R q N 2 Y w b X I 0 a 0 V R d l Q z R E V k c 1 l D O T B k R F I 5 N n R m Q j d D d F l j L 3 N B a X N x T k 4 3 c y 9 r M z h i Q 1 F Y S m V D b 2 d H c z h H O T R l O T Z Q N E 1 C a W V K U F Y 3 d U V J U E g v W H B n V G R J Q m t 3 R 2 N B S U J Z V 1 B k Z k 5 Z R k F Z S E Q 2 W k Z Y b F d t N G V U Z y t H S G R l U z h V M 3 N Z R X V Y U W E z T W M 5 R 1 J l S H Z U U V l z R l l F W D N B c k F D d V F J Q U 9 B T 0 1 p S W l J e U F v e E F E T m h S d G l J R m 4 z Z X h K Q U J E Y n F 2 T X B o c G l M R 0 h 2 M n J R Z m Z Y M S s 4 Q y 8 2 d m Z S c W 8 4 L 2 M y L 0 N R V 3 l I N G 5 J N V N 0 U n l s S l F y V U t a V 2 9 F U 3 R n R m d n e E d m Z E p z S k p Z c S 9 2 d i 9 6 V 2 J w U 3 F G U V p q Z U 5 n N l l i Q j N K N H o w Z T h o b 3 F X T 2 x k S G s r V n R 6 Y W c 0 d U Z L Y l h X b z l G c H N U S H R G Q T V r W D h H V T B N R V k 3 T j N K N E h x Q T F C M G Z k b j R h N X d x U 3 N U c H h I O U x s K 2 Z w c m t j N E I r U H l o d j l U N W 5 u d T d k O E I v S D U 1 a j h s c E w v W D R S T l Z a U 2 Z o R W l H U z V R T l p I Z W J r a k t M N 2 J Z O D R 2 d U x Z S E 1 M M U 5 B S W h J a T J O V 3 B q a n V J a U l p S X F L M W h B R 1 l s d G 1 h Y 2 d S Q X R m K 0 p W U T U r Y m 9 5 e k d i M 2 V P b X J 6 M l h s U 3 N R Z m g x S 1 B z c V R 1 Y m Q w c i 9 1 N F J h S 3 N Z R z k w Y 1 U x e U d o e i s w c k Y 1 W E w 4 T C s w R X R t Z W N R N 2 x X W T N a Z G h h b 3 k v T 3 Y 2 Z H V 5 K 2 V 4 R 3 Z o d z F E Z 0 w z a E 1 w b 2 V i d T J 3 T 0 h v S 3 R x U 2 Z 3 V z k z a m t M R m 1 W d G t a V 1 F x T l U 5 N 0 p D T U 9 O a E t V c W N y c j d 0 a E 1 L c G R B R n N p V U N I Q j J o R W p Z d 0 J O Y W l J a U l p T 2 l C e F F E T V N x e T V m Y U J O U E h l S W R 5 Z j A 4 N 3 k v a E R S S F d Z d 1 Z p W H N N K 2 h T W H l 4 R G x F b U F 5 L 0 N w V E s 3 R X A v U l M y c E o r Q l F 0 U H d i O F l 1 R j Z W a X p w b W Z N U z Z v T D h Z R j l Z V k V L T k p m R X d t R W l I R D J o M X B u Z n J E V 0 V L N D J E d W p s M 3 F I S i t y d l p P R F J G V 1 V S R X J V N m h 2 T 0 p 3 b E 9 3 e U d R S m N I U z F j R F J F U k V S R l p B Z 0 1 3 T T d 4 M j Z n Y 2 9 X K 0 Z N S G 1 2 Y k Y 4 c l h 6 a F V 2 Z D N 4 T S 8 x b 0 h I W l p j M z J G M E N t T m l h U l o r U 3 o 2 S z U w T U g 2 Z H Z 5 V k t Y N E l 5 T U J P e k x Q b 2 F 5 S l R t M V U 2 e l J Z b D N J T V I z S 3 V Z V m I 0 U 0 V R N F Y y e j Z M V k 1 y O G E v c j I 2 S F Y 2 U U F B M l l v a S 9 G e k R J U W N 2 a H Q 3 Z k t 5 b E Z s b 3 Y 5 V 1 p m T m Z u N j R r e C 9 t Z G g 3 Y m J Q M k p p T n F L U W 9 V U 0 F n R n d 0 M W l H d 1 I w Q 0 x G M E 9 F U k V S R V Z r Q U F 6 Q X p G S l h M R 2 p W Y m l C c F B J a F R o L z Z L Z W d y V E t C d l N i M G s 3 a l V s R 3 F 5 Z j Z i M G s 5 a n F F O F h s R 2 1 V M k p K K 0 J u L 2 0 z b W k y V X h y V D V m b j Q y L 2 5 m O E Z S Q U 5 K N X J O e E F y R X Z j Z 1 c x R 2 t 2 N T Z u S 3 N Y R 3 R G T W 0 3 N j B h Z 0 4 y V k Y 5 Y l l q N G l J R 3 E 1 U X J v U 1 R y U z J 5 U 3 N z U X h Q M i 9 p S W l J a U t 3 U 0 E 3 Q T J x S j l I R 0 Z 4 c 3 B F M H k x c z d N O D g z K 2 p D S 1 Z E T W Z 6 Y n R i Y V o y c m 9 F T F I z O U 5 H L 1 R p c k x 4 c S 9 K U j J y c 3 I 5 R n A 4 W D h K d j B D d V V U V k p q W F h S U V l m T j Z h Z H h P T 2 N x Q 2 x S b E x m S k 1 J a U l 5 V D V G Y 0 N T Z G J D W W 9 W U 2 d S e U N T U V J F U k d S V l d J Q T F n Y U 5 E Z X F E Y 0 N l L 0 p o b X J w Z 0 N z S 1 o 5 e G 9 5 U 3 o x Z 0 F z e H F j c l J 2 b j M w T C t X Y T F S W W R I V k x u W H R z d F Z U N F Z W V k x o b C 9 u Q 3 B L d z V N W W Z 0 Z l p a M C 9 k M X M v d l B E Q n R l c n o z R m l J Z 2 V G S V V L S l d 3 b E Z Y c z F C c m 9 3 Q U N N a U l p S 3 l S Z 3 p B c W h F S m p F O H N y T n p M a V Z w Z X B M T S 9 Y Z 3 Q 3 e k t E d C s 1 d T d r Q 2 t 2 c V B F Z U c 2 R V l V c E V O Q 3 N 0 b E F J Q y t I a D N 4 Z n F j e H p W b 2 5 B S X c 5 L 0 Z X e l A 2 U H F m b W N s N V F v V T F p T n d L O W R x Y X U x Z m 9 s W V k 3 Y W R H U k 5 R V 0 Z N c V Z z T G 4 z N 3 p 1 W F F C S V J F U k Z a S n d a Z z F Z Z 0 Z J c U 0 y Q m 1 D V z R X L 3 Z o c j k x R 2 1 Q d 2 U 3 T D c 3 Z 1 V j e n J r R 0 F R Q V B X e W Y 0 M m J 2 Q j M 5 N E 5 n Z l l l Q 0 p D N k k x R H F E a z l i W j Z 4 U E 9 Z N j R P e l V 2 a 1 h 4 U V B m Z m 5 0 O D A y O X B M c k 8 1 c H R i Q 0 l p U 3 l w U 0 t D R y t G N E F G Y 0 F Z W U V S R V J r V l Z p Q U Z h T l N H Z z R B M H d I M U x u V X J y V j c 4 Z m d 5 c y 9 0 K z F H V T h P b F R a Y T Z z N W 5 n R U F Q L 2 V i V 2 V 0 M W R 4 d E h m T n h s U E p 3 b G h 2 d U 1 l Z G 8 2 W T N I M E Z Q a l p 1 V U l p c l B t U G I 1 Y W l z R j c x R U J G U j I x V W 9 W O E x W e m c 0 Z V V q d l l T L 2 l s R H h F U k V a R T E 0 b G V C M W R n S k p R Y X Y x V n E x a F N w c E 9 z W G x j c l A 3 T n Z T a 3 h Q b z h 3 e H d E d l N M a G J l Z G k x T j d E c l o x W j k y Y 3 J p L 1 V m W n l t S 3 N D U G p u R m 4 z R G Z Q c l p q R G p 6 T n o 3 a U l p b 2 R k T H B L a m J C b D B y R U N P Q U c r R V J F U k V S V 2 l 3 R l l O W T R T T z R Q W E 1 n d H N w R T d B b G V L M G V 2 V l h h T X B 4 V j F H S X U v S k N a Q 2 d L Y 0 t j c 1 I z O H R 1 U 3 d I S 3 h Q M 2 1 q W E 9 Z T z l P R U l 2 d k I y R G 0 z a 2 R F U k s y V F F x M k d T c U 5 G b V V x T k x u N m V s a T Z I a U l p S W l D e U V B V m c x V H V K c U F S Z z N C Y m V J M j Z W W m t H d F V z Q m Z a R 0 x U b k t V d V F K c z l I b W l 3 U G F i S j h a T W p 6 a 1 N F d l F K N n l C R z E 5 c D d h Q l h w R 0 5 1 d C 9 k M X J I Z V l 4 e l B 2 Z m 5 B T H d F b U l 1 d D J 0 N l R p O E k 4 a W h R c n Q z S n d 0 W E E w U k V S R V J X U W 9 E c 0 d w Y 0 p B N E d y N H V h Z U d r Z m 1 V Z X I w M k Z y K 2 x s S W h D S 2 t 5 Z k t R Z X U r W D N J c G 4 1 U D A x O H N s R z N k L 1 I w Y m Z l W T d 4 N G Z G b V R M M j h s S W 1 w S k d V V V Z B V m k 1 U m 9 O M j d n e k F p S W l J a U t 3 V k E 3 Q n F m S 3 Z 0 T z F X b 0 t y T l F K Z F F X V D N F a 0 l x S 1 d s V j V j c X Y 4 N G x B R V l F U k V S a 2 R V U z F 0 M 0 Z 1 d m p Z d X h x O H J y c V p P c E V s Q k 5 p N 1 F 3 Q 0 J w Y 3 N n S W 5 v Z 1 Z j N E F B O E F a W U V S R V J F U l d q R F B B c W 1 u d j R H M 3 d P a 0 9 l Y j Z G S 3 F E R U V F R U F r R U Q 2 U S s x Z U p C R U p F T 1 F l Z 3 Q w Y 0 g 5 S G J 2 Q U Q 5 N 0 4 3 e D h j Z 1 Z t b k Y 1 V j c 3 R y s 2 e l Z k L y 9 I N X d q d F l j V 3 Q z d m U 0 d k t W Z l U r N W x F U k s x S l J u R V o 3 Q 1 Z p S 0 5 V Y U J M b z R X Y m 9 j S W l J a U l y S V F C b U J W U 0 l S a X R I U D B N b W k 3 V T V a c m 9 X c W 9 Q a V J D T V R v N i t p R E t K U k N k b k F N U T Z S e U F m M X o r S G R l S 0 1 5 e G R t d G 4 4 N 0 4 z d 1 R 1 U l Q 2 T 0 h X R G x L e H J j R T F i e n N Y W E N t c T M 4 b V k x U 2 s x N W N p V U Z 6 W n F E Q 0 t p Q j A x N l V T b W t F a k c 4 S E 9 3 a E V Y S G l P e E V S R V p H M V l n Q l d S U m V Y U U l n R k l 2 M X J q V T Z M M j Z W W k Z x e U l h d U p 0 N T R K d 0 p 6 O U V P U G t q d 3 R r U D d S M T l J Q k l Z Z m 1 N a m E 4 V W I 1 d H V K S k l o e U R q U m 9 D N U o 2 S U V q c V l i S y 9 u N T F i b 3 d N d 0 l p S n J s R k Z j Q 2 9 G U X d P V 1 B S R V J F U k Z h T 0 F W Z 1 Z E M 3 R G R 3 J 5 K 1 d w d 0 9 s V l p 0 b 1 d x b 2 t y U E V I a D B j Z l J I b T V J d H d K e i t F T 2 Z u Q 1 d T S 3 Q 4 N z d 5 V n Z S N 0 p 4 W G J J c 2 8 1 Q U o x Z E F 0 S F p K U W d k V E F S M k 5 T b F Z L N k N G d H B r c k p D S n F l M 1 E 2 N E U 1 K 0 N R U U N J T l R k c G U 0 Y m l J a U l p S 2 p O W W d C M m o 2 U F l E Z 0 0 4 d 3 c z Y W p 1 V m N 0 M U E x M W s w a U Z H T j B R R F E 2 T 3 Z x a W c 1 T V B 2 R 3 p O L z Z t O V Z x Z E R p a X d Y T j B z e V V W U X V i O F l x e m Z P b 2 Q y Y z h H U k N O V U V j d n N 6 Z X k x d 0 Z J S 3 M z R z J Z T G J P S k 9 m a E J z b E d k R H F k T T F i Y U F 0 N l B t N G 5 Y T 3 h z N E d w d k N 4 Y z d X L z N I e m 5 h M j k 5 c n V Y N 0 9 Y a U N I Z y 9 2 L 1 V 3 a T V k d W 9 T Y 2 5 C d z g 4 c 2 d q R U l z d D k 4 L 2 s 0 c 1 d M N G V U a 2 h H b l R w d F g 3 M 2 1 l Z m Z S W U J B U U g 0 N X B 0 d m F 1 e V R r W k V C c 1 Z n T W I y L 0 R 2 U y t 6 c 3 J J Z 0 V v b m c 2 Z W x a N y t l M k 5 p b U Z K U 2 h T S 0 N F U m l S R G l 6 d j I v a U l p S W l L d 1 p B N 0 I 3 S H Z m d k F Y d V J q Z j Y x U n F m R j B k e T J F W U I 1 M j V u L 1 U y K 0 p V R l I z S j V Q M 0 5 k M G Z w W E t 0 R 2 l Q O E h q S X I r Q 3 B W S z N D O U 9 B U F h p d E 5 4 d F R n R G l h V j N v Z E N V T j F r d G p W V 3 F W a n F z T 3 B Z Q U F D Q U F T V V J C V k t D O W 8 z Z W Q v Y 3 J V U 3 B 3 d l R N Y l o v Q 1 N j S 1 V o Q 2 9 h c X N 6 b n N l V k 5 1 d k p w b m R W e U l T d 3 N Y T 0 Z z N l Z J W m 1 0 R F J 4 c 0 p Y Q 1 F T Q 0 M x R V Z m O G t r a m d Z Q 0 9 C Z z Q w W V V o c 0 p w S k o 3 L z d V U l Y r b F g w Z T V n S T R H T l N N U l E 3 U U g z K 0 9 P U E F 3 R F d y R m t E S H g 4 Z m Z Y d G 1 a a V p l Z X V r b E F N R D I 3 Z H N i T k x a Y X J j W S 8 v L 2 x Q c E t X b F l m c j A 2 W m d 3 W V V M a k M y N m d y V n U z d 3 N m S H A w R U J X R U Z C Q V J 3 Z E h X d n Q 4 K 0 t M T H l J b 0 t B Z y 8 v d m l q U W Z 2 a 3 l a T k 5 0 a i t J T G 1 U a 0 F B R E t O U n B F Z U x s W n V C b 2 l J a U l p c 2 l R R 1 l B Q T h i Q n d S R z l q Y m 9 P M V k 3 Z z B V d D R J W l J F M W h S Z S t Y b S 8 w W i 8 z M T R U c E 9 P Z H p M d k Z w N 3 c 3 M m 5 V W H F B c X c 1 V 2 l O R n d 1 U 3 N Y b G 9 q U 2 t 5 b k p o Y W 0 3 V W F 4 M k h O Z W k 1 T m l M R H Z 4 S U 5 I Z W Z I M i 9 1 a D B x c H h w d U E y O G x T b D h M Q X g v a 1 k w U z F H R V U z b U p P S m w v Q z F l S z B x R F J j W m x q Z G V V Y U x Y T E w 1 T W d 0 Y T d x L 2 l 5 S 2 h B T k x L W U V 4 a U h K d z U y R l F F W l p Y W H B m Z G U y M H Z F a 0 l p R X N C R 0 p Z Q 0 1 T U W l J U 3 d W W X M w c m R W L 1 B m Z W R m S D l Q c F g v b F F p R k R O N m F T S G 0 1 N l p C Y n A 5 U F Z l T T F j Y 1 h G e F N F d E x R M 0 J 3 T U o 1 K y t 1 b E d q V V d X Z H o 0 e k Z 5 S 2 h B Q n F 0 R H I y R G Z T M W R U b 0 1 k U F h v V V o 4 K 2 V 4 Y 3 l a T X l F V W 1 y Z D h Y c W Z U W W V u U 3 B Z a U l p T U R 3 N G N P T n J s K z h l Q k h u e n A z R G M 4 O D l C N U h J L 0 I 5 K z V l V G t v S 0 N n Q U 9 I a D R V Y l h i d H k 0 Q V R j M 0 4 z a D V l W m 0 0 M H p 5 c l Z x M U N 4 N D R k T V d U S W t I c m R s N U d S Q V g 5 L y 8 x c j d Y T H A w Q 2 Z i M j l 1 a l F v W V B a N D h y b G N z a m x j c m k 3 d T V 2 V l B 5 Y 2 5 C M U t w R k E 0 T 0 R t W S 9 n N G l J a U Z v R 0 F 6 Q U F y M 1 F j Q m 1 t V j J W O D Y 2 T E F 1 N V p n R k s 2 T G p 1 V G Z 4 a E g 5 U E Z K W E x j S 2 t 3 R l J l T F V u Q 3 h N Q V V a O G d L e j d o L 2 g 5 M U N U M U 5 I U W N m N m R m Q W d x c l J w Y W 5 R N z c 3 b D d D T T h I O U F B Q 0 p w V m s 0 b V h j T E o v T n V J Y m t z c D g 1 e E p v W U 1 h T k R 6 V F F t U X V q Z D R 2 Q j B a Q 1 N n c W x 6 V l p M W m F r M G V w U W 9 s U 2 h S T m 5 5 a H l S V U Q 4 V n N S T U o 3 W V Z s b D I v M H d y U 0 p j R S t s R E 5 Y M 0 F K a F p C T E J S Q 0 t C Q k F L Q k J B S U l E K z Q v d S 9 B R U d 0 M X c z N 2 1 P c F g y M z F D Z 1 F E Q S 9 Z K 0 Z 3 d n Z Y S D J U b n p w M 0 R M N y 8 4 Q W d C S V N V b l J 6 e l N y a n k r K y t B S T l l O T R Q N z l l c 1 d Z T z R 1 T G d h K y s v Z X Z S d F h y M T d G b T I r K 2 F m S j Z W b F l X a G c w e k R 1 T H J P M F B y K 1 B I a i t Q c n J y N D N h M D l Q V D h l e X p 6 N X J W d m 1 6 W n N r W U Z H N V p 3 S V N N S H J u Y T I 4 S E N 3 a D R m V X p 0 T G x O T m l G Q 3 h l d 2 V m T m 1 6 S n c 1 M C t 4 N 2 R 1 e l l n Y z J i T j J Q N j l P a z F q d m 5 2 Z i 8 4 Y k V 5 Z E 9 O Q W p B R W h J U 2 t K N m V q a W V l Z U 1 M a 2 Z m S H g 4 Z G l 3 W V F O M j c 5 N X R k R z N t e k p r W U 8 z W X N a c 3 l Z W V h h Z D F h M W J 0 d z R 4 T V R I M U N z Q 0 t p b 2 9 3 Z m Z w M G p C b z F D c k 5 t e l R M W j U r V E p r N W c 3 Z H k 2 R 0 R S d U d k O T k 5 d D l i e G R 1 e l l B W l Z L a G R q W V d Q e j Y 2 N j l Z d D I 2 Z H l m Z H J 5 c V J K a 3 h y O U 9 T Q W l J c U x t W W Z V Q j J O T k J m Z E h I d y 9 B b m d m d X l M a U 5 k b G 0 r a G l n Z 0 F y a F N u W W Z h W m 4 1 Q W l 5 N 1 Y w S 1 k y M j Y r N T V G S 2 h L Y 1 R J L 0 V Y b k t r b n J k T 3 l H N E N R T X d l L 2 N H a j N j c z k w Y W J D Y 0 F z U 2 F Y U l F x W F J v d T B 1 Y 0 g x d z N i M T d G N T k 5 O W h s M D k v Y m I 4 L 0 x 5 Z 3 A y Z G V Z R k p R V U V C U 2 t 0 T E F j Q m 9 k a z V n W U N C N j l l c G w w S m F W b F l Y V T F G V F k y d G 9 D Q U R 3 O V B U R n A w a V N q Y 2 V Q a T R 1 R G c 0 S U R Z M k Z p a j l 2 c n k 4 d k x D S T Q 4 O F l 0 Q z J l Z k 5 t U 0 t W U 3 M 5 d k 4 v W H k w R m p v Z G N E N G p G M n F k R n Y x R C 9 D e G R q a 2 t i T j I 1 R V F V S E 5 Q O W l a T 2 5 V c U F F Q 3 I x V l l F M W 1 i T y 9 z c k l 5 T U N L R l N 2 U X A w O G Z Q U H Z z c 3 l n c U t z T H E x Y X N 4 W W N J R U J B U U V t T H p u O H V Y T F d M d D J M Y z Z l U F F 0 W F Y x Y 0 1 I a n k 0 e m 1 X M H p T V X J L d 3 Y 3 O S s r d n R V K 2 5 U c D M w U z Z D M 2 I 5 O E 9 0 V n B k W T J p b l Z D c X h i T m t 5 a U 1 W a T d O d T N E K 1 B I a j B m N z l 1 M X J I R H M r U G g 2 U m t a R T F Y c T l x M k x C a G V Q N z U 1 L 0 h D Q 3 k r W T F a K 0 l p S W d z e D Z v R E 1 L b l l G c z h F O V R O b 0 s x U 1 Y 0 Y W Z i Q n l 4 V F V E U D U 1 R 0 s 4 M l g y b m R 4 a U t R S 2 x I d l o v e F h z S 3 Y 5 Z X I v U m Z m b m F y M W V 1 W m w 5 V z V D c k x N R 0 9 6 Q V J M b D B G R U 5 j a k p 5 Y 0 U 3 N z d 5 R G 9 x S W l C Q V l H S W k w d E R X N X V i d m p p a X k v c U R B Q 0 9 I V H V H T D c 3 N E F n Q V F F e E 9 E a H g 0 e W 5 E V T Z i T m d 3 Z 3 h s Y 1 J V V k Z t R E Z q Q m 9 S Q 0 l U N z g 4 R U 1 B R m V G V V p k Q l J W V n h j S E J 3 Z E h Z M n V O U 1 F B N j l D a G c 5 S E 1 t T T J i T j h Q T n p j M 3 M 5 Z 2 Z O a G N 3 Y y 9 m T H B t T E F n Q z F k a j J y W n Q y N U N j b k Z 6 a j l j c m Z l N 1 Z h Y m Z Z e V J h V l N p Y z g r K 3 d 5 d X J x N T Q 3 N z M z S U x n M 0 0 v U E V p U k 8 0 Z W Z N b W x p e F p B b 2 x F b 3 U 5 L z R N Q U J i T m 1 5 Q m R l d V h Z T 3 J x e X V t V D U r T 3 A 1 N T Z D b E t w M U 9 U c 3 c w b z F Y Z H V 3 W V F N M m J O a G c x T D U 4 K 1 h L e m x 4 N W V 1 b l F K b H k 1 Z H F y W F A r K y s v R H g 4 Z k g 2 a F V L b X p Z c 0 F H R E J n M n F N Z F J h c 1 d J R k 1 q T X p z V 0 R C Q X Z 6 d 3 d 3 O V l z R 0 F C b G k 1 Z H F n K 2 h x N 3 A 1 O H l a U 1 U x T V J F U k d C W G J 0 M k l T b X B Z d C 9 L W G J 0 M k d m V H I y c l V y L 1 B 4 Y V o 3 Q k t S R V J F c G x s M U F D W l R L N 0 h 5 M W g 2 O E d U R k s z N 2 I 4 M W 0 2 V X F o V V d y S 3 J w b l M r O F k z W m Z t Y V p o e T h K d W x H U T I 2 T D d t T X Z i d 1 Y 1 W X V n W W d h W W R 1 M m J k a X l a U X N X T F Z v R U o 2 Z k d u O T V Y V k Z T R V g z N z V C V T g 4 O F F U Y X R X d W 5 i O C 9 P e n N a N z c 3 M k h y S 3 d z U k V k S D Q 5 T l B Q O F h L b F N 1 e G N l T k d 2 U G 5 t b T V n L 2 Z 6 N k N n b 3 p E R T d s Y 2 p w V X J W M k x y M X E w Q W d M R m p 4 K 0 s x M T E 3 V G h 3 M m 1 x T l Z x e k o 4 L 0 g 5 b l o y W m c x Y X h i N j l l d U g 3 N z c 3 c n R h N l M w c E t U U F l w S 0 N q U X Q 3 L z Y 2 c X R Z d k h n e G R 1 e l l Z Z E F u T l R Y V k l L U X d k d 2 x Y V 3 h G M 3 R 1 S W d H M j l I S 1 l a S G h G a T R H d E 4 r K 0 9 F S C 9 j Z k R o Z z N E N k 5 H a j l j S G p t V E 5 u c 0 d i T k d n R E E x Y X R Y Q V V E L 3 V y c k h I b n N N U V V G Q k t D M H R 4 Z C 8 v L 2 5 l a 3 B h V m h 5 W k l s Y 0 h h d U 9 F e E d J c E Z n O H V U S l d M S m t D W D c 0 N F F l R D V Y b U x G a T F D Y U d n b z N u c n J M Y 1 R F e E 1 E V z F o Y j c 5 K z l I a n g 0 O T h Q c n J y e H M 5 N j h p U k k 3 a D Q 4 Y U x K Y T k 5 L y 9 6 M j Z k d T J L Z 1 F N S E d s M n J 6 N m 1 p Z 3 d j U H h w d z V 0 Z T h 0 V 2 p r a m N j d V d M U 2 d w S 2 N H V U t W T U F W T 3 d o N X V 6 c 3 J G L 0 N 1 M n Z Y T G 1 6 W n N n V 3 h z Y k d J a m 8 2 R 3 E 2 c 3 I z b n p 6 V F h 6 M T F W Z j Q 0 S U 1 Q a l A 3 T 3 J s K y 9 I Z 0 N 3 W j g 4 Z T d O b X p S O S s r Y U 5 F a W c z N 3 Z 2 L z g r Q X p B a U l x S U h q R l V I W U F D d 1 A v c 3 l 3 c H g 4 T W N x L 0 I 5 Y W 5 I c 2 V K d k Z 1 V 0 x v b E l q M E V l V 2 F z R E J 3 N G d N V E V S d T N i d H d y a H g 0 e G 8 5 M 3 I 1 O S s 3 Q n g 0 M G F j U G 4 x Y U h 5 T G N 1 S E V E O C t i T l E z N S t Q c U t q b 3 p G L y 9 u e E l K Q k x N b k R r V H R y Y T J X T G R 1 S F Y 1 L y 9 Y V k 1 t V E l G W T h l T 2 h V Z 2 t n b G F y e F o 0 O W U 3 Q j Y 5 V 3 J r N S t m R D B k R V J i N 3 p 4 Q m 1 K a V l 1 c X N Z Z G 1 5 W m J o N D h T T E d q e C t Q M G F O S E E 0 R E p t V E p W e V d R e W s z M U t T M H Y x N 2 R P b l Q 0 Z T d 1 N 3 M r c U N z c k s w T i t m a j d F W X J I U k 4 r a m Z m d n V 0 L 3 V Q S 0 d x c T J t V 3 A z Z D N m S G M 4 L 1 Z Q b X U z d F Z H c U 5 Z Z y 9 m d 0 5 p b 1 J B d j l v N k N S R 1 R l M H N I V z V O e T V j M W k z Y n A x Q l c w M n o v N 3 A w N l l L Z 2 9 D R D g 4 Y 2 N m T 0 h m d U h G e G N Y R E I v L 2 5 5 V W x K U 2 d 0 T F F V Y X J W Y T M z Z m p 4 b z B H e T F z W E x s e U k 2 T 2 h v Z y 9 H V 0 w x K 0 8 3 d D I 3 N D I 5 L y s 1 d l J z K z d l d l l 1 T E Z 5 K 2 F Q Q 1 R p K y s r L 1 I 4 Z U 9 I U n Q 5 Z 0 l S W U x E W n I r V 1 Z w Y V N u a T R 1 S X d a c 3 d Z Q k F Z R 0 l p V W x C Z k h 4 O G Z y b l Y r N T k x N l Z M R j d 6 M j J t c 0 F L b V p E d n Y z M j I x a T R j Q 0 d r V W l u b X p K b W p E O E Z 1 M 2 J x R i 9 m d j N Z O X k 0 Y 2 Z y K 3 E x Y X R x d G N l W U V S R V J O U j Z X W D B B Q m d D c m I r O U h R W G t a M X F j Y 3 Q z U X B U Z U o 0 N 2 s w a 2 x X W T M 2 N z J O Z V F Z Q T d N d z h y L z g 0 U z F I V T R I R 0 l x R z B h T 1 h J a 0 V o S V N z R z N i d G l Z S n d D c S 9 l U j B 4 W W d T Q W l q M l Z 2 d m 5 t R y t U b j U y U G t 5 S k d Z U F h z M n h P T D c v e V J P b n o 0 Z E h U c D B 3 S k l s U z d C a X h R c H M y Y k l G a n o z M k d Q Y n M y W U 9 N a k F 3 S U J B S U 1 I a n d Z c j c v K 0 9 q d z g 2 b D Q y d m 1 Y T E Z t e m R 1 a F d E Q m c z Q 0 s 2 K z h Z b F N Y S 2 N P R 0 R Z T 1 B q N D k r W S 8 2 c T d k V T N 3 W j h 5 W l l w K 0 J z e U t G U 3 V 3 Z n Y x N i t Q b j V H V z J V d j N u e j V q c H J y U z R v S 0 9 p Q k M 4 Q i t Q W H N O U l F v V k h H d 2 t t T n E 3 c z Z Y T G F a R H A w N m Z y T j d E Z n Y z O C 9 Q d i 8 4 Y z N 6 N z d i Y 0 d l M U 1 k U G 5 3 W W Y v L z c z L 1 Z M R 2 9 j T 0 h Z c U V o Q V M 0 d W J u Q n h j V U Z y c T Z 1 Y 0 h a M m h x d X J L N X l j b k N D U l N Q Q i 8 v L 2 Q v K 1 B Y W F g 5 R 3 R X e m N B R m V G W l Z X c T F H Z 1 V G Q l R Y T 2 J o S 0 x 4 U V p M S 0 J 1 c W N 2 Y W t L Z W 5 w N l R W Z U R 3 a 0 p R Z G V 1 W F F F Q V A v N z R J O H J M e S 9 I b 2 8 0 O G l O V F V W S z F h c 2 d K T 1 R F e V p Q b m 9 6 R G h 3 L 2 o 4 O D g v U j B C Q U F E N z U 1 Q k 9 E d j k 4 e E 1 U R W 9 L Q 2 p B a W h V c m t K K 2 Z q M 2 Z m Z l J k T 1 R r N U l U R X l F b T V z Y k p r e V k w T 2 o z U j B S R V J L M F B B e k F B R 3 A w V z h X M G s v Q U t B R F d r b m 0 v M 2 V 4 a n d E c U Z o c V N r U l V r N E V E Q j B J c W x T S T F O U l V Y T G x 6 U W Y 3 U G V F T W 5 K e W J o N T h 5 Y U V R a U d H R H g 4 T 2 9 H S 3 o r b 1 V M R i t M S W t T T T F i c H c 5 W k 1 n U W l N V m l M R n k 0 R U J r W k d W a T d k a T B B U U N R U 1 l j Y U 1 H W G p x c W F k c V h m S l k 2 Z U x G a S 9 q d X U r L 1 F 1 W E 5 u Z 3 o y W m 1 z d W Z m L z V a N i 9 Y N m 5 D Q l o y e D V R R G Z I c D d s T l k v b W N D Z E x y b S t 4 d 0 l v S U 5 D c l F F Q U R B c 1 B 3 V S t u c m p U Y n M v V F B G Q U R Q U E J T T 1 V I Z m 5 a a G x m T H E v W X k 2 e j Z R U V N W T T d z c U F 5 b D N k M 2 Z N b X p j U E N r W E 5 X e m 5 N b X p j U G 5 U d D N 4 c j U 5 K 3 d C V X p M Y X N Q T G x V c D l O a C 8 v N z k w T 2 w w Y U 4 r K 1 B Y U T Z I Z E x T M G d 6 d U h 6 V n F G R W F O R 2 9 Y V T F G U 2 p z U 3 Y v W E Z X O U Z o Q V F Z S E x 6 L 3 N X T E Y 5 Z F k 0 N 1 Z y M T N E d D J q V 1 Q x N T U 4 O G t s O U F K Y V J r U U c 1 W E k 0 M z N u Z 0 R R c U V R R 2 8 w R 2 I 3 L z l O c l p 1 M 1 l y V n E x Y 2 p J Q 0 F B c z J i T l F u R n h N W X F M a X c z R z Z k d T N M K 1 J 5 T 2 V M a T R q Q j k r b l I 4 L 1 B I S E V B Z 0 V l T 0 d G R j N E c T F D b D l 2 N X I y Q U t z Y 2 c 0 a U l p Q j R j R E 1 D S W l L a l Z z Y l c x e G F P U F B v c H Q y N 1 p o N j l h d G p R c k F L d m Z 4 N m R l d k g 5 e m Q z Z l h 0 T G k 0 d V J 1 R l h h V 2 t w e n A 4 L 2 p 6 T m 5 6 d U R Q U C 8 5 R W J t N 0 Z Z U n h P V G s 3 b z B x V U x 6 c D Q 5 Q z Z W U 2 l X K y 8 v U l p y M T Y 1 R n Q y N 2 R F Q k V S Z 2 Z E d 2 N B U U d C c 0 x U M D l N b z R K b y 9 m e j d V Y W p X e X N y T D B 5 N n F B a W l E d G h 4 O S t R R T V P V G 8 y e l h V c E x T M n Z j O T h t V T I 3 Z H Z J e j A 5 S F F D Z 1 V x b n d 6 V G Z m W U 5 L a 1 N m c l Q 4 b 0 N L L 2 R E c U 0 y W l R p a n Q 3 R 1 l w e V R Z c z l i K 0 9 s b H R 2 V 0 l O R E Z z Z G t D c 0 p L U 2 l o T 0 V x e T h M M U d n c V B w Y z J O a m I 2 d H J p N H V G b 1 B T c G c w Y V J K N j l 1 e U p 3 W U 1 I W T g r Z V B m a n F L O E 9 s O W t L a E V J T U d E Y 0 t B Q V F O U V h s N k 9 h Z E 9 t T m F y M m p S c z N 3 c 0 h C d 2 V T M V V h T k c 0 Z T I z M 3 p a N 3 J P c U I 3 T n k 1 Y z Z I V m F t R n Z i N D l Y W G 5 r R m p v N k 9 H R G x 5 S k g 3 N j Z T Z E V S V V h o M D A 4 L 3 J Y V U d h V X h N R E w 3 K y t t d H M y c l F K W V d G a G 1 E M T d k b z E 5 c S s 4 Q k J n Q k x s a X d 4 d T N Z a U l p S 3 l Q Q V p n U k V U V U t v M G N P U k x i d G 0 z R G t T T k h V R n B h Y X R h Z V F O V n B O Q n J z M 2 J z W F F N W E 1 r Y X J r Y 2 p s U 1 V s S n c r L 1 p 0 L 1 l 5 V D V P U m t h T F Z h Q U J V a F h Q L y s v U k V U R T R N Q k F 3 W k F J c E d n c k t 3 T W U v Z n V 4 W U V E Q j N E N T h t V W N Q b n d Z a H c 4 Z j F v O X B h M n N M Y j I 5 d n V M b T V v V n U z Y m 5 q e H h S Z F J W R l N 4 e k x z e V R L d F V P U 3 N t T n p l M 3 h z Q 2 l y S 3 l z W H F j K z d 0 e T V F e T R 1 T G l n c U t v S k N v Y 0 N C Q X d k d z R j S U Z M R j Y 4 V 0 w 4 a G V u R n h j W U 5 P a 2 1 3 S 1 Y 5 K 2 I w d X p Q e U M x V F l Q e l B X M 0 V w T X h j U C t Y d G h 4 e X R q W W Z N Q T d n R l d W V j V l S G d R Q 0 F k e m M z Q X p h e T h 2 T E F j R G t r c 1 E v L 3 Z q R H F H M 2 t 5 S k g 2 a i s z d D d m S G x s M T l D c F Z K Q n B h b z R B R W N n R U V B c W x l c V h D K 3 A w T 2 5 6 K y t l Z E c 0 M 3 p 3 d 1 F m b z J i T W 5 4 b z h m W D J Q T j I 3 W n R 3 O U d q U j J G d m I y L 0 d P M n l Z e W d N e T F x O W Z q O H p N V E N 4 Z H V o U U N n U U J U c D A 2 R l d x M k d X Q 3 c y Y S s r d X F L Z 2 9 B S 2 F Y S k h N U E 1 D S W l v c m F E Q V J n U n R h a T F m e G 1 C U W 9 V U 2 h Y S W x p a F N x a X Y v S 2 x T a T Y x M W F v V U t K S X J r S 1 J R Z 2 1 s d X V W b W l s R H J F e G t a a V l D Q U F L U 2 5 w K 1 B B Z 1 F O R 0 F a W T V q a H c 1 Z 3 R 6 Y 1 h Q a j Y r c U p Y c j E 3 N j l s O S s r U V Z y M T Y 2 R l R x Y 3 o 2 Q j h j S E l 4 d T N i c W h k K y 9 l a U k 2 T 3 h q L y 8 r V T l z M 3 J 3 W l l X R m g 4 U G Y z a D R P R E E w Y V B I b z N S b z B l a n V M Z 1 l w M C t m e H N X T E Y z S G x 5 a F V r S l N W Q n F W U W l O V F V W N m V u c G V Q b m x s d 0 V Z Z j F P d D A r b n c r T 0 9 Q N j J m R l J F V k Z t Z n p t d X F Z O X d M W n U z V 2 9 5 R E Z T c F Z O a T d k e T h H R E J p Q U h U d D J 3 T m 5 a R 1 J N b l R z U 2 l S W X N 3 Z i 8 1 O G Z Q S E Z G d 0 F z d X d T e U p Y Z z Y y R 0 h q M U t m U V p k R y 9 r W k N S Z z N V S j E v R j h k S l N s e T J x V X B L U W t l S H Q 3 U X l R U 0 d i U l h C b U M y d H J i M U h u U D E 2 d F g 2 W U t k c V N L W F Q 2 W E Q w N k Z I M D c 5 O G Z R c U V R d l h 2 M 0 5 u b S 9 w N m R u a m R l Q W l 2 M 0 o 3 T 3 p z V E M 1 L 2 J F c F p X V m x Z d T N Z d F l t T m p F U l l X c G 0 r d n V 1 Y 1 h F U k V S R W N B Q W p J a G E y Q k 9 k U X M z d X F 5 a F g z d y 9 K R k V x V X F j b 2 h V N m x S V m w 2 T 0 1 w V W F z b n V 2 W l Z W Z m w 5 O X Z y K 2 g z c j g r O W F 3 e l Z I a X l E Q m c z Q 2 I 3 L z l o a j E 3 O W p R b 0 F L c z h L V E U y T n R a Z 2 F l S 1 l N V 0 9 3 Y j k 4 K y t Q c j Z v b V B I a m 9 p S W l F R G 5 6 c D N o N n V w c W N Q K 0 p F e W N n a z h s T U x 1 R n l k b m J H M E t G R E 1 Y V G 9 V Q U R R a D E 4 c E t T a 1 F D b 1 d J a k l 5 R V R x Z k R x V k 9 u N E 9 Y b G h k R F F p a i 8 3 d W J t N V V L d l Z D Q W d J c V B m N 0 F Z e G 5 z b F h h d F d z W G l v c U t N S E R n U U 9 6 W X N R T U F N S H o 0 Y 0 9 6 Z H V 4 Z D M 3 O T V G W G w 1 Z W c 1 N z N J S E s x d D h Y T C 9 i c G c x Z k Z M V 0 g 3 c 0 l p Y j N q R U l 6 Y j c z V 2 J N c k x 5 M 0 g 5 K 2 5 X V F l W U G x Y b C t t Q X J D c X M 3 M 0 1 v Z F Z x Y 2 Z E Z 1 F j V E Z 4 U 0 U 1 T 1 J t e l p z M 1 N u d 2 p h R U d W b F p U V X V m Y X g w O S s 1 Z E h E c D B x T U h Q V U t 2 V l d M Q m d B W n l k b l R G d D J q V E l a R E p r W j J m R H c 4 T U R o W V d G W m 8 v a j d l M n Q v e H p H e D h k a j V j c V Z S b j J x a D h H e l o 4 O X U w U C t U a U l q b y 8 5 b T c 4 N 0 N v e X Y 0 T j R Q Z H N E Q X o 3 d m 9 t S 2 l v S 0 N h N 2 5 u a H B x b G h V d G 1 1 Z V R T W W 1 w Y X R x Z H A v Y k p j c 3 J U W H R H e l I x R n h l M G p J M W w z Q X J F V V B M T F N G R l F R Z 1 V G Q V J r W j R a W m Z u O G c 4 e n J P Q U h N U W 5 S b T R Q O W Z s c F h Q T 2 M 4 N T V o a l R 4 b n U v e m Z Z Z 3 N o d 0 V Z R V Z r d G U 1 a 1 U 5 a k l w Z k o w V j l Y W l B 0 V m F M c 2 d x M V F Y Q l d H W k w 5 T H p T c k R N d 3 F 6 N W Z l T 3 E v U 2 F L R F N h R k Z 4 M j g 5 S 3 R S W X F q U V l W b X N x Z l Z X c k R N V l d 2 S z Y v V j R J N W l J e k p E d j M 3 O X N H W E x G a V F t S m l J e k 1 4 T U J B U U Z t W D N 2 c D B p V W t K a W J D M 3 Q 3 Z U t B e H d j b k t x d F F x c X V M Z 1 l w Y V d s c 0 x l M 2 g 2 d X J h N j N Q a z h 2 b G F O V 3 F G V n E x Y X F V L 2 R 2 e j R j Y 3 l i T n c 5 a n h v e l I 3 K 2 h Y M V Z T N 2 F k T 2 1 B S U F u b j N 3 U y t m b j V K d T k 1 L 2 Z y M W F x d X d i c T h h M D J n M D J M c D F L e n c 4 U E F 3 c T N R R G d 0 Z G R l Z z B L a D B G Z U 5 a V 1 J r M k d S b G w x Q l I 3 V n B p U m V 3 W l h N a k 9 3 K y t Y c j Z C Z n l 5 Y V d u c E p a U 2 t w S 2 t K Q 1 F n S C 8 r K 1 F l V E o w L 0 d I M y 8 4 Z 2 J L e U 1 w T U J t R k t w Q k d E W U E 2 e k s r d l h y a l k 1 T m 5 E a l I 2 R m h S V V J G a V l t T H c 4 O D g v N D l x M W F 3 Z 0 t D c 0 l i Y j d 5 Q n l N a k l 1 M 2 9 m K 2 Z u N S t p V 0 s x V G w 5 K 2 p S T 2 5 6 N W Q 1 M m Y 4 L 1 B Q U F N F e E 1 o R U t o d 0 p n e F k x Q m F X Z 3 F K U k l J V k s x W m d 4 b 3 d a W n Q 5 b n l a S W w r b z B B c W x U O S 8 y S G J 0 b T N Z c z J l U C 9 u V j V l V G 1 t V D U 5 Z T V 6 a 1 R F U k d S N V R B Q U k 2 S k d S U 2 9 X d z F s d U I y Z T U 4 V D h Z N 3 p X M V Z x c 1 B 5 e X A v M W t L c D F o a U Z h b 2 F 2 a l V N M W p V N E g 3 V z A v Z E R v W X Z L N z h n V n Z u V E I v W G F t O C 9 a M 3 k 5 N l h 0 V 2 Q 5 L y 9 q W T I 5 Z k x W Z X Y y W X R X c l J B V U Z B U U 1 q S X l z S C 8 v Z n B Q L 2 d L L 0 9 6 e i 8 v R E t D e U N x c T Y v b U h m Z m Z k Z H J m M n d 5 c 3 Z M e l E 2 T X R t e l p B a T h 2 T C 8 z c l R w M D Z 3 Y z d P R H N l T 0 h k T U h Z R l c 3 M j d W d D J 4 W U F N R 3 J V S 0 p T V 2 x o c m R h L 1 B t e l h C M G R F U l V W R l N 0 e j k y M W F 4 Y 3 l N e l B 4 O U 5 O U E d 5 M D U 4 L 0 h 4 T V h q d D V P U 2 t y M X F y c 2 5 Q b l R q Z z Z P a H F G S G p 0 M z d x e j E y Z G F x Z l l B W H Z K M G N v R k p y O F V 2 a V p h c 0 5 3 R z d l d k l u R X h F U U F s U n M y N 0 5 x M U N 6 c W R E a E t K Q k 9 Q S G o 4 Y 1 B Q L 3 d B d V Z 5 T z N y M T d H M T F i R l l E Z H V U c 2 t B T F B E N G p G a n h r Q 3 R W c U 5 q e D Q 2 W U 9 u V X F l d l h x V l M 4 N 2 x W N i 9 m a D E r Z m 4 0 M W p v b U 1 q T V M w Y W R Q T X Z 1 Z W R Q Y 2 U 2 Z E 9 t Q 0 t W T 2 1 3 T S 9 Q R D c 2 K 3 Z 2 R H g 4 W U d u c H l k R U l w R k J R R H h 2 M 2 p 5 Y 0 9 Y T U d x M W V 2 U m 1 C Z 0 l M U m F M Y l J h Y l k z T E p J T 0 N n Z 0 Q 4 c j g 5 W T F l d X F I V G 1 K a U l q S T l q Q U F J e U s 2 V D Z S a U 1 h U m l N U n h r R G Z k L 3 Z a N 3 p W d G Y 3 U G Z 2 M j d Z d X R X N 2 N L N n V t a j B X a n c 5 O T k v U X l 3 V z E 5 a W 8 y O D N O V G Y 4 U D J 6 c 1 Z G Q l N n c 0 x B U V R r N U 9 S c z N I N z N U b H l o W G 9 k R H F q b 0 U w d W w 2 T j c 5 K z Q 0 Y 3 V R S U x s e T R n T k R R V V B 6 N T U 1 O E F v T i 9 a Y 3 N 5 W U 1 T Y n Z 1 W G 5 6 W m p n N U 9 X S H k 1 T W s x U G h 1 b 3 J B Y V R 5 V 1 F Z U G 5 4 N G p l T W V l Z V F S Z U h o N F l O S 2 t T Z n B q S 3 B V S 0 8 z Z n V o S i t m S D J i T 2 5 H a 3 d 2 c U t p d 2 1 E b l R G c 2 l G b 2 5 R S 2 R B S C 8 x e k x S V 3 h x c H F X b l k 5 S 1 V L V k 9 R a 1 p F Q m 9 M S U J 2 Y i s v U H p w M T Z v U k 9 u V G 9 o U E R 3 Y 0 J 3 N G N R R k p T R W t h U E h t M H l 4 S z J x Z U R M M V o 4 U G M w S G J r e U p G N D l O R k h E U U t 6 b F N 0 W G 9 s T 2 5 U d W p W c T F l Z D N 0 Z V Z L M W V R b l o y T m l J Z 0 l r K 2 Q x T 2 g y K y t P S U x O R z N h R k h L N U h H V m x a V W h P V H R h U D E r b D B P S F B t R E J 3 Y 0 h C Q W F H c X E v N 3 V P U F B 6 W U k x W U t E Z y 9 W T G k 2 d X p i O T g r e E 1 m S D Q 3 W F h Y a 0 5 n W U N C M E 9 o M W 1 6 N T Z O N X M y Y l k v Y n M y W F Y 2 Z j d m Y n Z Y d T N V V z g y S W l J a X N r N E 4 5 M T l o U k V U V U l F U k Z S V 0 h F a U J I N l h R e k 5 J W k Z J c 0 h i d F d 2 e j k 5 O S 9 3 O S 9 l d m R 0 e U l F U 0 1 3 W X N R S W s r Z m V m d n R 0 b k R 4 N U V 0 T 2 1 U Y 1 B n d 1 l P c n Z Z Z E 9 w O F B E R H o 4 T X F W U n F z a E p u N k 5 D a E 9 I T G t D T F p 0 M j R Z W F h u Z 0 J T V W x K Q 0 E 0 T 3 J u T V B N R k 1 H R H g 2 T X J L e X N X c 0 9 x V j E 5 O T F l a F l W Y T h r V D A 5 U H M 4 Y m J r b k E v V H h 4 T H p V U n h R V E d 1 R l p Y Q X o 3 b m 1 u b F Q z V z N C d 0 1 N T E R 3 O U d s U 3 h k M D d O a l J Z S 2 x 0 V W x J U 1 Z x M W F C V z l 2 Y j R 3 Y k 4 4 N 2 s 5 V l Z M Z E U w e H R j U j N 5 c F F w U n N l c U t o T n Z k K 3 p Z T V J R V 0 Z w b 1 Z n S 2 5 W Y X N 5 Y k 5 3 O W V Y b D V 3 Z E h T R V N x W E M w Y U 5 I Q W N C a z F S c F F H U n F 0 V 3 J V S 1 M 1 Y 3 V S W G g 0 T 0 w 3 N z d q d n M z Y n N Y M G R I U l V D Z 1 U w R 2 c w V 0 x S b 0 V R S U R B N 0 Y 4 K 1 h J Q V F G N W V I d W J N b V l P Z V B Y d G k z c n g 1 U n Z j c 0 x D e E V j b k l 5 T G w y N k J H O X Z i d 3 d Z T U F B c E t T b F l 1 W E l s Q m d 3 W W 9 G O E d Y Y l Z M N U Z 0 d n Z Z W D I 3 Z H N M W H V w N T U 4 W V p w c G F m R W h F U m t Y V m l B R V p F U k Z i d H p z Y j A 1 c E x K W k 9 q U 3 B V d W R y a z F L U 3 N L c F U 2 Y 2 d s O H Z S b z B l U E d z Z V d s W l d a c l A 2 c T B y b H p a N 1 J 1 M 1 J w S G p o e U J V c W 1 F V H F m V E w w R W N Q b n c 0 U 2 t w S 3 F y M T N U V D N B Z 1 A v M U F Z d U 1 q S 3 h 4 M l p v N T F V Q W 5 U c H l v Y 2 R 6 M j d k d X J m W S 9 X S 3 N M Z k M 4 V 3 F 5 c D B T a j Z W b F l X U k V x M X F 1 d U w 5 T U J U a 0 F j U G J z V 2 J 6 L y 9 2 d l E 2 W F N Z T T J l T 3 l X Y n l P c D B P U 1 V s S k p v T k x B T l Z X T m x h c C t 2 M m k x V 2 9 O b H M x c X R W c m s 1 K 2 Z E M T l m W H J Q Y 2 d s V X B S V 0 Z p S X M y Z l B R c T F X U X l R U 3 d j L 1 B E K 1 B H a l R N W m d O M j h l U k 5 y M X F 4 Q l F F Q U F 3 c 0 l x Z C t m c z I 3 Y 3 Z 0 b S 9 m a m t P S E R t S F l z R 0 d R U 3 F V W U 9 u U W 9 O b T d j a U l z W E w 2 S j E 2 O W J 3 O F B E Q W 8 0 O C t p c D A 3 Z C t M V X F W U G 8 z T G t 6 Z n Z y c E o 1 d y t m U m 9 w S 1 N u S X l j b l J W O U U 5 O W R S V F N F O V B 4 O X k 1 Y y t I b j U 0 Z F h Y b m 5 G N F A y M W J 0 M G F V V k Z S K 0 9 5 e n p 4 Q V d G b W J X Y 3 R H V W x C U 2 t w Y V h w Z S 9 p W i t 2 O V N Z V 0 V o Q U x B a W p J a U l 5 R W 9 4 Q U N N a U l y c E 5 X V m t a U H Z u a 0 U r a D B P a n o y M k d P M U 5 2 S 3 V h b U J m V T Z Q O H F W T 2 4 0 d l h Y W D B k O G Z E e n M 3 Z T B 4 Z E 9 o U U F K V U 4 4 S 3 Y 2 T 0 4 x S l N B K 3 c y b 0 t w b W l y W W p o d z V v d D l O T U N B Z 0 F P S G g 0 U 2 J I e V d T e V d 1 Z G h i U 0 w 4 S y 9 1 e E 9 j a G t 1 S m h q Z X F N Q m E 2 S l N x Y k J s e X h a c z J i S U Z V c W t V O C t i T j A v L z N X T F p z R 1 l x S 2 l x Q l F L Q 0 N W U 3 B H Y 2 5 J d 3 J W N j d V d U 1 R W E F K S 1 R r M k Z 2 Y j Q v T G x 5 O E Q r T j k v e D Z w c X d h M W J 0 e G 9 z T X p 4 O S t q V F V h a l Z D U W t M T W 5 2 Z X F W Y X Z N S H J 0 a X h R b 1 V G e G Z q d m Z m Z T B 3 Z E Z i Z H U y a G F l b k o z N z c 3 V G Y 5 e m 9 w R G h n e k J w a z J i c 0 h 2 M 2 J y U n U z U m 9 B O E 1 3 e n o r R E F n U V A 0 O H N z d j h m W F h Y e U 0 v U H g 4 a W t R a V B Q Z l l Z U W t O R E V S S V N B a W N u S j V 3 O W V 4 Y l R w M C t I V X F t R V V x b k V 4 S W t U b 1 Z L c G 9 G U X F v V m F y R G V i e j h j Y 2 Z Z L 2 5 5 N W Z w Q T B N N 0 9 6 b V R n b U p X V m h j V 0 x G M E 1 z R n V P Q k J 4 N U E x N j V k Q V F D c l Y 2 K 0 d V c W 1 F V k N y V j k z S n I w c 1 E 2 K z g w U k V S R T F k Z 3 p B a U l p S W J p a 3 J L O F A 4 K 2 Z P U m x w Y U d n S U F B c z V y d T U r Y m 1 B a 0 N O Z m N M Y X Q y K 1 B O b T N h N E 1 L R k M z Q j B k R V J 1 Y m k 2 Y 2 5 a M H h k d X p Z Y X E 4 U j B n T 3 N O b S s 4 O F l i S j Q r d l h y M G Q 1 Z V R u N j l P a 0 R r V W l F M k 5 o W W p C c z N y c 2 J B e k p Z M G M z Z U d r M X d H Q j Z r V W w z T U x M R D J k V 2 l V b E p T R T Z P a H A r Z m 4 2 W U 8 z Z X V R U W d s b F V v U k Z 4 Z W 5 Y N E l u a 1 V q U X U z Z H Z U S m d 3 b 2 N a N 0 x s a X d B S m 1 a b F Q z U V J D S 1 J m c m Z E U V l N R z R k a X h Z M W l 6 W m 8 z Q n N q N T d l M 3 N N S G p 3 W V B Y d j J y T y s z a H p O b n p p Q T J O a G F E Q n c 5 R 3 g 0 N G Q 5 Y 2 R G S W h H N m R 1 M k t v M G V Q U X F s V V F p N l h 3 O W Z Y R j U w N m R U S 1 l t N n V y S z B h T 0 h J b U 5 H e m Z p K 1 B I a m V Q Y l p a M D A r S n l 3 c 0 R E M T Y 5 S U N Y b H h l O H Z i M 2 g 3 T 3 d N S n l j b k 9 E b z Y 2 b j h v R k F y Y 3 V I R U Q w N l p O U T N 4 O H Z M N 1 N N e W 9 x e W 1 U b z N M d D N i O F R F e E J o V l d s N j V j Z 1 V u V H B 5 Q V R x Z U R Y Q z V I M z c 1 O U c 4 V X V x M F J F U k x h S U F S Z 1 J F U k d B e T V j d j Q 2 T 1 B Q a 0 o 2 Z W p w Y 1 h W M n h Z T U d D Y X Z z c j N T N H B L U W t B Y X V 3 M U Z o T V R n d 3 N Y T H N E Q n d R R z V 1 Y m 1 Z T 1 h N b U p r N m N p R W N m Z l J R S 2 h h T G U z b 0 8 1 M H R M U 3 N I c j F h c H c 4 Z V J K d D I 3 Y k Y 2 N i s v R H B s T W h 1 T G l Z a X h k d W h T b l R w M 0 N 0 R 2 5 U Y X F 4 c X N 3 V m l r U W d 0 U E Z 5 U l h W S 0 d G Q n N J d 0 N J a U l y Q n M y V E s w Y U 5 I Q 3 F M Z l V y R m 1 6 T U d 2 V 0 x H Z z B H d j B P a H F h V 3 Z Z Y U h o e H R V a G M y W U 1 R T z V 1 Y m 1 R U 3 F V S U N R b E I 4 K 2 J O Q V Z S V 0 R T N W R 1 c l J 5 U j F l d F Z q L 2 V u T 1 Y 3 a n p 6 e U N O c T F h e W Y 0 L 1 h Y c z J C R n Z 2 L z I y e V d Y R m t 5 Z F B 4 c 3 l a T X c w c U R S Y 3 Z Y b X o w S G t l U E h v M l F r Q k I w N z k 2 O T J 1 Z l k y Z G x o N 3 R 5 N X R j N 0 h 4 Y 1 V G W D M 3 N U p W c T B h R 0 h X L 0 U x O X Z U L z g 4 R U 9 6 c m l V a U l p T E x F K 2 5 1 N 0 9 a c E E w Y k V m b U x w S 1 J C U k h X M S 8 2 S F Z M V D R I d U l j O T V x N U c 3 N E 1 V N l g x O V F V R k R y a 3 E 3 N l V O V T d D d 0 J 1 M 0 x p Q k x W d T I 0 S m R m Z m 9 G V 3 E w V k F R Q U F X T E Z p Q X B r M m I 2 c 2 Z r N X V h a X F L Z 0 l M a T R 1 Y 0 h S M G h G d 3 V o M G F q d 2 J s e j U v R G h o e C t p b 0 t B Q W M r Y k 1 R Z i 8 r L 1 k y Z W R l b l N K Y n o y M m 1 1 b 3 F L a k F p a F V y a 0 p D U W d L K y s r Z 2 9 h a l F Z S 2 h R S z l l L 2 R H d T N i d D B L W k 5 H N 2 k 3 d T h Q S n l h b k d 4 d G 8 2 b l E 0 Y W p R W X F s U W 9 W R l J W d 2 N I Q X d H a j l v M E N B R U J R V V p O R U l 2 T E N 6 R W l S T W 5 j U E R n U V p 3 O G V S S U F N R 3 p Z T U x 6 N D R v d j Y 2 e l V h R G I 3 N T V o d j g r T 0 9 Q a 0 1 2 b D Z O K y 9 Q e U l q S X h F Y U d t c F d H R m l U d S 8 y O V V W Z m p O K y 9 E e V l 6 c k t L d l F J S F h 1 R k 5 U U U t v M k l p S W l J Y k p p b 3 B x Y T R Z Q V V Z R V J G W k V Z b E V Z b m J 6 N 2 J 1 a D A r b n c 1 N T k v N H N D Q k E 0 a U 5 q Z F U z N 3 g 0 N m R D a W V m L z U 1 b 3 g 1 Q W Y v L z l O e F l 1 W E t o L 0 x S S 0 p J Q k t K O U p V e l l X R m h l T 2 l o a D R 5 Z W s 1 U 1 V o T G Z m Z m h 0 b F p X V j Q 4 Y 1 V Y R V J J U 2 d w Q 1 F F S F R v M E F F Y k 4 y N 0 U w Y U 5 I R V J N V G c 1 a V l H S V B y S k J J S k p C S 0 p R Y 1 d K V n F 2 V l Y v O V V r V X F s M k x S c F U 0 M j d Q K z d l d l J z N 2 Q r N U V h b W 9 x Z E R v Z H h H S X h l d m J z a V h I a n h o b j F l W k p J S k h q e H h S Z l J v M G N Q Z l A z M T M 4 W n V u Q U F B S U F C S l J F R l U x O W k z Y n g v M j d k c 0 h P e n M 3 c k Z 1 M 0 R 0 N 2 U z b V o 4 Z G E x T G 9 J c 1 R q c W l 1 b 2 t S V m d k e l N N b m c 1 T 2 x o N l N r U k V S R V J r Q V F 6 Q W l J a k l h a m c 1 T 1 d I a n h v M z M v R G s 2 b l E 2 N 2 R 1 M U N m S H c 4 U k N J U m V 2 W H F o Z k h q e D Z O V k s 5 T z d C T F p x M V F y Z T N 0 N z Z x a X V O U m d N N 0 9 6 d j Q r d n F p V z d k d U d E M T Z O S 1 J T N D c 5 U 1 k y S m l V R n h j a k p F a l I y T F V x R k g 2 N H k x Y X R N R D g r Z k 9 S a z V P R H M y Z l A 0 d H k 1 Y z h q S n l V R l J V U k Z L U 2 t x Z z A r b j B Q N n J t Z S 9 2 c n F o Q 3 N l L 2 Z 1 T l l a Z l F H V T Q 5 K 1 d Y W D Z K R G h 3 N 2 8 w Y U 1 I K 3 Z i d F c r M 0 9 n V l U 2 Z E 9 p Q W x T d F g 0 d F N w V X p o N D h D Q V V D b 1 Z O a G w 4 Q U V P a n F o S k p i T z B H b T V C W X d B Q 0 1 p S W l K c X B C a U F F U k Z S b 3 l N U 2 l m R D Y 2 N i 9 q b D E 5 K 3 d j Q 0 J B M n V 0 T 2 d z S 0 N z T G 1 6 W n N G U C t m W l o 1 K 0 Z 1 N 3 M 3 e G 8 4 Z m I v S z h 0 N 2 M z Q m c 0 Y 2 l J R U R C d 3 E r Z D A x d V g r T F p v a 1 V M N 0 5 p e H c 2 e m V U c m N U a V V U b z B x V U x 1 b l R w V X E 5 e n U 5 O E N Y Z i s z U T J i S 2 p a d m 8 x d F R Q Z 3 J N a E l p S W l J a 3 R o Q U V a R V J J M l N x N n N y e G 8 w Y m Q w K 2 Z v V k F v c W c y L z d p Z W g 0 V m R E V W h X Q V N j V W l t M m l F V D B S R V J F V D N o d G p T R X l B a U l p S z Z W d 0 p k S y 9 1 N X V U b l k 0 e k l E T U N J a U l x S k d p d 0 V Z R V J F U k 5 W a S t 6 c F V C b U l 1 O U h m N 0 5 M N 0 x 3 Y k l p S W l J a k l V a G l B R V J F U l V Z T m x K e E h E U V N h R m c x U 0 t q S n N N d 0 l p S W l J Z 2 F L d 1 p n U k V S R T F L Q z V P O G d o b F l p U l Y x c U 9 Z b V d G c G F k R F J F U k V S Q m J B Q U l 5 S W l J Z 2 F O R G N I T 1 V T a X l s K 2 5 z d 3 F N a U l p S X F G R m l B R V p F U k V R T m 1 y d U R Q Z F J h T F F B Z 2 5 Y M 0 F p S W l J a U J v b E J t Q k V S R V R V b 0 x r c D V G Q l d W Q V Z n a F J h Z U R S R V J F U k Z a Q W d N d 0 l p S W l h d E R j N 0 9 V b 1 Z D c m h h Q 2 Z q R W t n a U l p S 2 l S b 2 9 C R 0 J F U k V U V m 8 3 Z 2 8 1 Y n B Z c D B k V G R t U U V Z R V J F U l V T U E Z B S X l J a U l n Y U 5 E Z D d P W l J x R F l K Y 2 5 k Z 0 R q S W l J a U t p U l l n Q k d S R V J F R F p x Y n d o N E E 0 T 0 9 p d 0 w v c 0 F V W k V S R V R V S 0 5 s a 0 F H W X Z r V m w 2 Q 2 t S V U I v e X p T M F N X N E d Z d k J 3 R D R L Q l F v T E Z j a H A 3 a k 1 3 a k 1 p S W l J a W 9 2 d k 5 K Z 0 1 3 U D N z M 1 M w K 0 J p T 3 F B Z j N h S n l C T G N G Y m N D T U J j R k F D R H h l c T R s c D B O R V J F U k V G b U N U Q V Z o W H o x Y V d u Z 0 l S M V F I L z d C S 1 J K V l J W Z 0 x u Z i t 2 b W Z h M 2 1 X b k E 0 U k V S R V J X W U J O Q m 1 C U l R S N k V 0 O X p G M H R N Z 0 l n R z g 1 U z R Z M 3 V S Q l M w K 0 Q 3 a k d G b l J R b H F n c E x U N E 9 z V E l t c U F v N T J s b H N D N 1 h h c k F x e E N x N F c v a X l Q K 1 l R V V l F U k V S V W F O a m t 3 R 1 l R b U t I R 2 E w Z n R 2 U T B p R W l B b D F v U G d Z U E V 6 d E x U b 0 h z c z J N T V Z G N 0 x 6 T F Q w T n N q S V h z d k 1 S N 0 d H N U Q 2 N n F L c 0 R 5 U z V W b z U r Z k p K W k J F U k V S R W p a Q k 5 C b U F B M E 1 H d E d k N l B H T T F L T U N J c j V 5 M T N 3 Z j l G U E l u M m J r M H R Q U l c 2 R H g 0 S m J Z N U 5 K e T l Z Z W h w a 1 p U Y W R 2 S U F o b 2 M w d D l u d 1 h l e n V J U k 1 E T m N p V W k v T D F 3 L 2 5 v Z X l p d l V G c H N Q R V J F U k V k M S 9 O a H V B Q V p V a D J H Z G R K d U h K c G o z U T N O R 2 J P O H d S V 1 F s N 2 l R e k 5 I Y j N 4 W k 5 N Z S t L e k x K S V p m a m N o T H Z U d m d j S E l H N G x J e k x U M F Z z a E p 4 c V p u N E x l V U t a d m J 1 Y U x F N W l F V W l 1 T n J M Y 2 J P M E h M M m E r N k 5 D b z h Y S k s 5 a 1 d t d z h S R V J F U j N Y O V N T M C 9 n Y m l r a 2 R u a T Z X U z g 4 M 2 F 5 W H B h Z E N k M H V 0 Q n M 2 Z U 5 Y d D R 2 b H F E U V F t c F J z Z F h E Z W 1 M Y m 9 G K z l U a 3 p J a k t U c z l 3 T 2 5 3 M 3 Z p N m 5 i R H V L c k p 5 T F J L e m p B M G x N a U M 0 c E x 6 Y 1 R V Y l F m e H h h Z 0 J j S k p i O W t N c W R 3 Y z V i c F l y M G J X c E h 5 U m l F Z U x T T X Z u N 2 s 0 a U l p S 2 d S c 2 Z r Q W p C b 1 F x U l F R a V F D Z H p x e m h i b E l K S k N K Q W M 4 Z n d o S n c 4 Q m 1 C R U Z 0 U z N a U k 9 z R 3 R r Z k w v M T B H U D F i Q l d G Y 2 w x Q 0 U r c m h i d E F r N j N U O G x x Z 3 B j e U 0 3 S H B w T V h j R G c 1 Q T E r T U d v Q S t M U U l 0 U F M y N E 9 z a V J Y N n F F b z U w T W 5 R S j l j Q 3 d 0 e T l K V E l p S W l J c U w 3 a U F F W V d S Z X B G S 2 d 3 Y n d j N U V R Q l h p U V I 1 Y W 8 z Q j h Y U F p i R z V N W k d s O V d 6 Y k J r W m R H W S t Y U n M z a D F 4 K z l J e l N 2 a z d w Q 0 5 o S 0 9 k R E 1 F Z U x o Z 1 M y a H h I W G h v T l o 3 b D F i S D d o Y W k 5 S G 9 W S U Z B T 2 d k S E l E V m Y 1 e U R T c U 9 G b m N T b X U w R V F F U k V S a 1 p r W W d K R j F r Y 2 5 N R H N B Q X d G T W 1 O U X J B R W 5 K e W 9 V T m x R R V p F b H V N c 3 Q 4 T T d r U S 9 p b m N n S E x U M F Z J c m p h M n l H e n N C a E F a V U Q 3 M l p I V G l M M T h G W k V o U V J h Z U d S R V J F U k h k R C 9 6 W W s 2 e U x U T m d T S 1 E r c H h P a l l 6 W E l s L 3 I x W l d G O H p J a U t p Q n N E V l h v N k N z c 2 9 L c 0 o 3 T i 9 l S H Q 1 S U N m e m l W Y m V G W k V S R V J F Z E w 4 d 0 F D U H J J a F Z X b E d n c U F B T 0 F V O W R 5 N m 1 N M l J F V F V R T G c 2 M k t H Z 1 h B a 0 F r S X J G R 0 J I U k N y d i 9 T W V h 5 a m l w a U l p S W l J b X F Z R 0 l D U m R h b U h D a k F B T 0 0 w Q W p J a U l i d U 5 x T D R k U 3 J k R U h Y a y s w R D B H U l V v V U R G O U 1 0 U E R N a U l p S W l 1 a D h Z Z 0 p G M U V S a U F l Y 3 B N V j R 5 Z H Z K W U Q 4 L 2 F T S k N L a X h z R F Z 2 c k l a Z j l H d F J 2 a W R B M z N R M 0 4 w R j B X Y 3 Z X b k p h U k V S R V J I U 2 Z N Q U F q N n l K d 0 N h U z c x U F J 2 N G V 5 U 1 V t U V Z s O V R I a k l p S X F B R n d 2 a F d B V m Z V Q k U 0 b U F a e D R N d z U 3 e n F U a C 9 Q Y y t T V X l N a U l p S 2 k r N E F C R 0 Z t W G V x b 0 F B N E J U V 1 Z 3 R 1 N V U k V s V n p 0 N V F D Z z d 3 T U d B T T k x Q z R l b n d n R W Z I L z d M V X R N a U l p S W l v d n V F Q V J o W m w z c H F n Z z h B c D Y 1 b D M r M X N p S W l v Z 1 R B V m d E b m F 5 V E R y b 1 k 3 W W 1 Y Z 1 p D Z G R 5 T F R V M U l p S W l J c m 9 Q R 0 l D U m R h b W 5 K d m d B R y t F V E V k S C 9 W U F V B S 3 l o W E d S e W Y w c l V k Z k p 3 V S t P a k F D Z W p Z U E p L S W l J a W 9 3 V 0 l B U n R a R k t x M X N 6 R 0 l t Z D Z r R T F Z M 0 9 L Q 3 h H V G 1 s W i 9 j e U x p S W h z b X F 1 R G N R V V l B R G p J c E h n b j h r S E V K U D J M T l N j U 0 x E R T F J a U l p S X J v U E d J Q 1 I 5 U k d 3 R E Z J b U V z R 1 p W V 0 J F U k Z R T D F 6 d W E 0 T j l 1 U X B j d 2 p J a G 9 p W G Y z S H N O Z k d k Z n Y 5 O V N J a U l p S T Z E N W d B R W J X U i t B e V N I Z E o 5 Y i t O R 1 l B U k V S R U F L R 1 F 5 U 0 1 R a W 9 3 b 3 d v T E x 3 K 0 Q v R C s 2 R 0 Z w e X V t U k 8 5 S G J t b T V C V 1 p J U k V S R V J Q Y 1 N B e k N 5 U H Z X N E U r V E p M R G J D S n l L a X l w R E x S V z Z I b 2 5 M a k N q Q 2 d z a U g r K 3 F j Z X h z M H l K Y 1 p z M k 5 N b 1 F 6 Q 2 x V b 2 0 4 d k x 4 c X o y L 2 V 2 Q m 1 K a V l r b X o y V m 5 a M l B M b G k z S X p N d z A 2 M W 5 t a k V 0 S V N F Q k t T b 3 B a O T Z 0 U 1 Z s W l c 0 M 3 U 0 V T A 1 T 0 R r c E t T Z 1 E 5 Z z R p S W l H e V R z Q z M z a U 8 2 S G V 0 d 0 o 4 d k x O U W 1 T W G x z R k g 0 W E M z c 3 l J a U l o d m 5 h a T g z Y W 9 K L 3 V 4 Q n Z O M 3 c v O W 1 H T T M 3 d 1 B R N y 8 5 R 1 J 1 Z W Z o a X R 2 Z D N 2 K 2 J 3 U 0 V 4 T 1 J t c H A 2 V i 9 j S U N R b E J 5 N V l 0 a 1 p X V l p k Y j R K a z J h U U h S S H o 4 M T k r L 1 p o N W N x V j J M O S 9 2 O U g 0 a X h j d j R y d n Z 2 c 0 9 v V W F Q U X J s M D d v L 0 5 I a m h 6 Q j J y V n J F U m 9 h a W 9 D Q W d C c W Z Y V k J R Z 0 9 l Z W V 3 N l B Q U E l J W n M 2 Y 2 F Y T E 1 p U k 1 u T U h m d V h B d 2 F O Q W h 2 d n Z s b W p m Z m J 1 M 2 N 2 V k N v V m 9 x S 2 l z R 2 5 U S m t S S F I 1 d D h E N m F N S F R z V 0 k w Y U 1 3 U F R w M D g w Y V Q w U k V S T G F M Q V J o W k g 2 R T d R Z F p R Q V F Z Q U o 2 N W V 4 N 0 N R N W 5 j e E l T S W l h Z 2 h j S E 9 4 T U x v R z h Y Z C t X V G J C c l N o U 2 U z c m d Y L 2 I 3 W W h u Y 0 h k c 0 5 6 M 2 N O a F Y 4 T n k r N 3 Y x K y s r L 1 k v d j I 3 W G Q x a j d G a n g 4 T F o y U m x U c G t 3 e G E v e k 9 u V H R 4 O E 9 C Q i 9 P Y y 8 v e k V y T F B y M T E x O G h F b 2 t R R l J W b D h 2 e V J J M G Z n N m V t S m p o M D c x b n F 2 U F h 2 M l F L M V d Z K 2 p R b 1 N i U E s 1 V k t y R n E x Q 2 x L c E Z J Y 0 9 I Y 0 l U V H p 5 Q k Z p M W F W S H U v c l Z 1 M 0 l q U T B 0 T m J u Q X N D Z 1 F Z T X d Z Y 0 l F U F B Q T U 0 y Y U 5 K e U l p b 2 9 h R E F S a F p I N E V W W U o 0 M V Z J Q U J 3 U E d y M X h p Q U V S R l J y U l Z n V l R v R 2 V 1 U G 9 6 Q 2 Z 4 N m 8 3 Z k 1 X L 2 Z N W H d k Z n c 2 d j l P b U V r U k d 0 N E h L c m 1 m N j l z S H Y z Y n B Q S D M z d n Z Q W n c 1 Y 3 d Z Y k 5 t e U F x N n V y e V R F U 2 l R U V N p V V F m W m c w Y U 5 B a l R w M C 9 I a U J F a k F B Q T d k d X l v d H J x c k p u d j M 3 Z 1 V B S E R w M E N Q N y s v a m h 6 N W d 6 T 2 5 E a 0 R B R 2 p l d k R u Q 3 d z S 1 F r W k d C O C t m U G 8 w M m J O d G k y Y l p 2 U l B Y e D l m Z E d u V H g 4 Q W d F c W x 3 d m J 0 M j l H b l Q 1 O X F R N j J 2 d n Z v S 1 d W b F p X T F J v R W I 3 N T V o c 3 N X c l F J S z F l d W h G d 3 V O e H A 3 N m R J b F p H U m t v R T J i T m 9 p S m l k R l g w c 1 h F e E J p T W k 0 a U l n T C s v d j Z E M 1 R r U k V S Q T B M Q X p D e V B n S X J 3 T H h y Q z h B e X I w T 3 I w M E Y 4 e D F J U E l p S n F Y R n p 0 N 1 h E c H h r M n p 4 b m 9 x N 0 x I d X F Z Z n h X M G 9 H b G h 6 N k M 2 L 3 R Q S U o z Z G g 5 R i 8 x W k I 2 T m J N R C t G K 1 h t a m g 2 U U l Y Z X p s Y z V I Y V E x V U 9 G b U o y Z G N i a D I 0 O F l O b k R w M U N w R 1 J r Z k Q y O W p i c l B q c W Q 3 c T d u V W 1 Y W n N t W D Z Y e G N Y R n h 1 O E h q R m l C T U x D d 3 Z U Q l h W S l N F c E t T a 2 9 6 d T B i V n J W M z B B d G 1 2 W E x o U V Z G V 0 h T c E V r Q W d H K y 8 v U l l 1 T G k 1 N D h z a 2 5 B V l F H V j d 0 M j d V S l V W Q l M 2 Z E 9 r Q 0 5 6 Y z N 6 S m 8 x Q z U 5 O D h n b m 1 6 S m x q d E d 5 e k t u Q T d j T 0 F B R G h 3 N G 9 E K y t k T 2 x T Z z N G d n Y v M D J B e k F p S X F K R 2 p n R V l X U i t C Q V p p U F h j M i 9 q Z l B L e X B H Y 1 g 0 R F d I b T U z T X l z a U l y S n h y d l p 5 R k p U V l h n R l d S U 1 F D K 3 J j S 1 F y K 1 d R V G g 5 T l J z L 0 o 2 U m d 6 L 2 x V L 0 p y M H I 5 S F l 6 M G Y w d z l q T z V p M 0 R x O D J n U V l P T W p 1 M 2 Z 2 N y 9 h N n E z c W p r c 2 t O W D l B W k s 1 a H c 0 Y n B B N n N x V H p 6 e E J J R E t V R 3 p Q b m o x N D Z L R 0 h N S G Z 1 W E t O c m 8 2 S 2 l J T H Y x O T N w e G N U R T J i O T Z N N G N P S G 8 w b V R K a 2 h Q V D h m V 3 J W c 3 h j d V J J Q U V C O G Z E e V d M V n V H O F B C d 3 Z Q a m l p d 0 N B b G k x Y j R 0 V l h Y O F h p e F l 1 a F V D a n d 5 a X V 2 N k V P d z V P U m t I R D U 4 R 0 t O R 2 p k S 1 A v L 2 J i Y n d Y M U F D T W l J c U x H Z 3 d F W V d S K 2 h B V m d 0 U G N D Q X l t V 1 F E T U N J a U J v M 1 Z 6 T j Z n S m t p R W d H Z G 0 v a W d j e E 1 m Z k R D a 0 J 3 c k t s V W k 0 b G 9 1 c k J j V W 9 M R m V o c 0 Z 5 R k h z M X J i d n d 1 M U J O U F B J R k h I M z I w e G p G N z l 1 d 3 h X S E o 0 W j N E M i t l Z W Y 0 L 1 B Q U H p j N F Z q V 2 1 Y N z k r N k 5 D a G c x b H p r Y 2 x r M V M 2 O S 9 P R 0 h I M U J l W G 8 2 e F k 4 Z W F E T n c w R 2 c y a 3 Q x b 2 J y R j I 3 R m h V V k Z l a m Z 2 e j h 5 T W p M d z F W Z G Z 3 Z G 5 a R 2 V Q S G o w Z H N i Q 3 d X T G x 5 S X d N Q k F 2 U C 8 r K y 9 w c k F D Q X l N a E w 1 K 2 Z u N D Z x d X Z r S m V Y a H p m Z m Z C U E 9 6 c z V J U 1 V t Q n U 3 c z d 4 b 3 d a W T l i N 0 l D S W l v c 2 F O Q V J o W k h 4 T k x R R 3 B p W G d C M k h S T W k 2 d W V U Z V N J a X N r M X U 5 b k t V V m F p a F Z H c 2 d y M l g 1 Z k U x Y z d l W G 9 W Y y t C b D l F e l h G M F J G Q l J V N j V q Y n J W M j d G Z 0 N R b F p X R n V Y U G 4 0 d F Z Y W D B W N G V E Z 0 E 0 T 0 R C Z z l p M G F a T i t q R U t o d 0 I 5 L y 9 I R l h j N n l v c U 1 D e F k 4 Z l F 2 M z k v d E d y V n l 1 U V l q V W F q c n d E T H p N e E V X V m t a W G 5 y c E p Z a k Z Z b W c w R 3 J 6 N j Z x d j Q 1 W m R m c 0 d i T k d n U U d C b U x t e k p r b 0 x D e E V Z V 0 d o d 1 g y N m R l d U d z c k l 5 Y k 4 2 O E d j O D k 5 e H p l Z S s 4 O W l F U W l Q U F B N T S 9 q e n p 6 L z E 0 N n J y Q V Z a M U R 5 S W l J b X E 4 R 0 l D U j l S R 0 x B W W t F M E d q T U d 1 N G t F Y 0 5 C T E V h W l Z s d n R t R l B Y Y 3 F E U 2 F H Q l h U O H R C a U l q S T l u Z z V P U U F B Y 2 t 2 T E V l R G l h T 0 h a M U d 6 T m 1 q V l l z M m F O b 0 d 1 c U F y U F R w M D h E Q U I 1 O D h F R j R l W G t C Q U 5 6 Z D N R M 0 d B S U N I a H d m Y X R X d F g 1 e m 5 L W k R K O D g 4 M D N 5 T X J L d 3 Z 6 N T h 6 R j E 2 b F F F Q m d i c X o r d D B P d W g w T 2 4 w Q U 5 u Z n V Y R 2 k x V 2 p n N E 9 P Q 0 Z G M T Z B a z V N V G h n d 1 p n b l h y M W l F c 0 x B d 0 x G a X p B c U Z H a n F u M W V a R 1 F r b G k x Y m h o M D d k a U F r S k F R d n Y v e H l 0 V 1 B 2 N 0 F F R 0 F D d F d y S 2 p 6 Z X l V a U l p T G J 4 d 0 N N c k p P Z E h W Q l d a d l p 3 Y j V r R T Z j c n F B e k N W U m 9 N e j E y K 2 d h N E J 2 Z m N 5 T 2 l J a H N r T G R q W l F C M m 8 3 a k 0 2 Z 0 l 3 c 2 R p d 2 l Y N W R s a 0 F D U U d s c E t m N z c z L z h p T k R S V U g z N V Z w M m Z Q b n V q W n M 2 Z i t 0 V X B s d W o 5 Y V l X R W g w d E x T V E o 1 e m N I Q 0 F r N U 1 U R W h J U 0 1 I L y t m S H o r K 2 V k U U t C U U F B T F Z h R F F E N k F N e l o y U m x B W m V Q N n J L d 3 N y R n k 1 R W l L U k N K T W 5 U N F p h c l l a V U t q V 3 J k M W R Z V 0 J n Q T A 3 M 1 A y Q U 9 N a U l p S X F z T U F q S 3 l U V E N Z b 0 F Q T 1 J T W k d 1 c k t o e F R Q e l Z h d 3 p B a U l n Y U 1 h O W J B V m h P a W Z s L 3 Y 5 d 1 B G U l V W K 3 B D b 1 N s M l d R S 3 J W Y W 5 6 M D B V Z k l 5 Y 2 5 C a k J r e n p I c j J o Z z B i S U p m T E l S S 0 p z S F B u V H J p N H V C a U 5 P W G p 3 S U E 0 Z V B G a n R Q W H g 4 Z l B E b W 0 y O W k z c n g 1 V 0 x w M E t k N T c 3 e j M 5 Z k F E R D N T M n Z Y N y t P R F J z M k l D b 3 F D a U V o S W Z y a n Q v Z j h J a U l p S X J v W C t O M E d X U 2 V o Z m N C c T J R a 1 N x T 3 d E a G d m c k 9 p R W l J c k o x M 3 J l V 1 F O N n d z Z 0 N z d k x 3 Y z l 2 Y j J C c 2 Z x c 2 d U e S 9 Q b n p P S F h x R k F Z T U d J Q m V 2 W G 9 a b l B Q e T h r T D c 5 d T J O c m p s N D h D Q X l N e k 1 C Q U M 0 d U x u a i s r Z W V O e H Z U c D B 3 Y 2 p S b 3 d 3 T 0 R a N z l t e U Q x O T I 3 Z D h m a m p 6 K 0 9 u V H Q z N H V l Z m Y 4 Y n c 0 Y 0 5 S V V Z I N X d W U l Z 1 S 2 R X c T d G b z B T S z R 1 T G h n e X B R c E t D M H R S W F o y T m p 3 O V B Y S H o 1 a z J 6 M z Z l U G p 3 L 2 t j a m t B W U 9 2 V 3 J m a j Y 2 N i t O e H R 5 N U l j R E x M N y t N W W N P R 2 1 m M E 1 J a U l p Y W 5 n W W d K R j F F c m d U c E x j W m 5 4 d 2 4 1 Z V l q c j Z 3 Y 0 h n N z J 0 W T R s S X F L R 1 I x O E J W b X h k Q V Z o U l V S R W N I Z i s z S k R N Z 0 l B Q 0 R C d z l H b n o 1 O T l N Z T J i T m 1 D L 2 Z 2 M z Y 1 d l l B O E N S S T B j T W 1 y M U h S R V R n N D Q 4 L 1 J t a W 8 4 Y V l 2 d l h y M V F x O W V 2 V E J 4 N G t R O C 9 2 a m o r b D V i N j l h d G c w Y W p n V V F p Z 1 V n a 0 1 q a y 9 U M D l Q Z l R Q O W 1 q e j M z S E 0 0 Z n Z 3 N G Z 2 M z F W e n o r K 0 9 Q N k p a V l Z G V 0 E v L y 9 3 e k V o T V R v V k F v T U d i T U d K U 1 d s a 0 l p a 1 d E R m l o V m 1 W N n d C d 0 p J b F M 5 Q z V j M m V E W T F W Z m w y M 2 J 0 b U h Q b m o z N j E r W G w 1 W m c r Z m J y W j l 5 W W l J c U t H a X d F W V d T Z U J G V 0 M r W m x T Q U F j Q 3 h L O W N 3 T E t S N U h T W k V S R V M y e n N u T 0 R u S 3 B 4 T 2 9 x d 0 t x c W 9 L c X N Y N z h l T V R F e H l N L 1 A x M W R 0 T 1 R r N U F h a H N Z c T l T c W J C O S s z Y U 1 H V E 1 H N D h h T k 0 3 a F h S R V F F R G g 4 K 1 h P M n p N a k 1 6 Y 2 U 3 Y 0 9 Y a D R l S m c 4 N y t 2 c m k 3 W n Q y O W J w Z l R n N E 9 P Q 2 p q e j Z D b j U 4 Z n h H S X h s R W 9 s Q U 9 p c n R i c D A 2 W U l w V T Z i Q X o 4 O F B 2 c j Y r O F B I e G d h Z W 5 K M F F p a 1 V I U H J u b n o 1 d U h N b V R O W X Z Y b z F B Z 0 1 E b 2 R W c W 9 k V n F h M X d t V 2 J W Y 3 R L c l B X T l h y T W d I d E Z J a U l p S 2 h o W X d C R z F r b G 9 C W m p N d k 4 w Z F l 6 T X l H W U F S R V R W U 0 l s R m x J M 3 h y N m d H b V V x b V F r W k d C d 1 l N S D Y 0 O W x a V 1 Z o e F l v V m N I T n p 3 N 3 A x N j R 5 Q 2 5 6 L y 8 v Q l B m Z n Z z d H p w O C 9 q M 2 5 6 N W t G e X h 3 N 0 h D e G N 1 c l B H W m N Y R n h p S X V M T T N t d V g 3 O S t k U T d B Q U t C W n M y Y j Z Y N W V Y b H d Q N F h 3 Q V d I Q n l N N E 9 E Z 0 d x L 2 Z 0 M j h m N H V Q a j h k c H J y e U V 3 T U J B N m 5 R N n p a O D l H O C t i T m p a W m Q x c 1 h 1 M 2 J 1 T n Z s N U V S R V R V T 0 R B Q U k r c 2 t 0 Q W V Z b V l I W k g x Z X l V S 0 h W U W 5 i S G J s d E V S T l E 0 Z U R r N V d G V U Y y S m t 6 W j Z C V 3 E 5 R 3 V Y V H N B Z 0 Z h c n h a S W x T N k J T c W Z E R 0 c y K 1 l y S H J x M W F z W E p r e V l n T y s v L 3 g 2 Z m Z Q S U o z b n p 6 V F l Q b G l 6 W H R n R G h v M E N D T U h U c 1 d r e W R Q c n Y 4 M 2 M 0 Z m k 0 b U l B T U 9 w d k J s V H V M S m 1 j b k l 4 T G x 5 N 0 I y O X N i Q X d Z T V F F c E t D b G F 1 W E l r Q k F 3 W m d 5 S k F o Q U t E Z k p m S 3 R 0 O T V D K y 9 i d E V S a 1 p L V 2 d P T 3 A z T z R M V 2 R 3 T z h 2 a U l p S X F P R m d B R W J X N l I 1 V m d K V l d x S E V x S 3 h 2 Z E F 2 M 3 F N a X N p S X J K e D F s W U J 0 b W Z Q S G t p b F V u V H I x Z z F B W l U r d X h N U k V Q U F B N T S t q U W 9 V T z E x e j N 6 e k R P N G N l T U c 5 d T d k Q 3 c 4 U E Q 1 U E 4 2 K 3 Z M O X U z Y n N Y M z d k c 0 h Y W G J w M E N R R D B P M H Y r O U 5 O U E 9 I M z Z O R k p T V X B D V G t 3 T 1 J T Q V I v Z j M 4 O D l k U l R T R T l Q e D l 5 N W M r S G 4 1 N G R Y W G 5 s R m Z 3 K 3 R W b 3 Z X c l Z z a k t p b 0 t u M z M y R 2 N M Q 3 d o Q V F F R k R y c z F O U 1 V w Q 1 d s b 2 J V M U Z R Q W d K d W J t O U d Z d 3 N K Q 0 F H Q k Z H Q k V S V V N Q Q k F J e X N r M V F L a U 1 X Q V Z t d l d j Q y t a R k d J Q T V v d y t r c D d K Q U l 5 S X F K S H l j b l R B U D l m e k x E M E 5 B T U R s e T V k e D d O Z 3 g 5 T 3 Z Y R D Y 2 d X J q a D g r R E Q r K z k v L 2 9 s Z X Z Y a G c 5 Z W p T d V g 3 K 3 V E M j R 1 W H J 3 S W h V S m h j U D J z V 2 J P U W 5 w N k 9 I M z c 0 Q W Y 3 K y 9 n Y U 4 5 R 3 Z 5 N z c v L z F 0 Z 2 5 E Q U I 2 O X V 5 c F g 3 c l l y b D A 3 Z E 8 v Z T N l R D h u V H R V Y n Q y N k Z U a z V P Z k Q z O T R l e n N 6 T n l j b k l R S F I w T n F W U 0 t O b T N h Q U F E e T g v T W h F b 2 5 3 M k d P U E l U U T B G Q 0 V o S V h C e W N z T F p z M m N 4 Z m Z w M E t K V k t L S l Z L V E p 3 N E V T c V Z D a 3 F s R W 1 x M T J 1 Q T V I M y 8 4 T V p Z d l g 2 N n Z l T E 9 6 c 3 p Q N X Z y T 3 l z c k I 0 O F d L S X h X S T g 4 T U F E N k 5 x M U t 3 Q m c 5 Z X J W V U N x V m t F c W x T R X h N Q k F B M G F k T E V y S z h i R V J F U j J U W U d Z R 1 M 5 W k R M Z 1 Z n U G Q y b 2 d C Z U 1 x a 3 l L b F E x e m 8 y T m o w V H I v Z m 9 E T k 4 3 W F J F U l V V U G 0 1 K 0 t J N j B X b D B H a D F r S W d 0 K 3 p m Q n p w M D d J U m F M T V d I Q 0 J L a l Z h b X p l d k J s d D J y V E I y M i s v a m R M U 1 V v d 2 Z Q O T V n L 0 o z T C 8 2 U l N L Z W J Q b j Q v W n M y Z k R 4 O G N I Y y t m T 0 5 l d T V O Z l V B c T d K N T g y W j R l M 3 N E Q U Z x M 2 J v M m 5 u b n J L N F B 5 Z E F a a F N x V F N x R X B Q T D V Y a n B w W m Z n N 3 U 0 T 0 F I a j I y V 2 R O U G l z c 0 x B d z l l d l N B b D V j W H Z M M j k 0 Z X p z R E N j b k p 6 Z z Z P d X A v S 0 J R S z N M a H h B O U 9 t V F V O O G Z E e D Y 5 T 2 d C Q U l p S 2 l r S l V W S l R S U F h 2 M z d v M l l t Q m l q b l M y d l h M b U N F e W R P U U t m V F F T N l h v M i 9 m d m h n M G F G Q 0 5 Y d 3 N p S W l K c U d F U z Z P N X N q R U Z t T G l 4 Z U J v a U t 6 a D A r O G 1 J S E V V d k 1 D c y t p U l E 5 R F M z Y l d 1 T X l N a U l o d T E v c T k v O E 9 x T 0 k w a D R Z d 0 w 4 W G N 5 c m 1 M c F h D Z 2 9 L Y 0 9 q U U l Z d 1 l N U U p B W m M 4 c 2 5 V N m 4 z O G x 3 L 2 Z y M V V L b F U w T 2 w w O F B Q e n c 4 T V B Q N n l 2 e X J x Z F d x M n V j W W Z F d S 9 I b m 4 z L 0 N 6 O D l Q d j Z 0 a W x j e k 1 U R G c 2 T 3 N M V n R m T H Y w d E x T V W 1 S b l o r d X J 0 c V J T S 1 l L Q 2 d v e X E x d T d X N W N 1 W D B h S k Z p M n J Q Z i 9 2 d H Q 0 a U 9 q c T Z 4 R H h v U k V S R T F U S 0 k 3 U C 9 t N j h 6 d 0 R N T E p h c W F s Q W 5 2 b k x W T j V J d l l i R E J j V m 1 q W j N 4 U U h 0 T T d o Q l c x N W t S R V p H T k 9 w U 2 N n Z E h y Z D J Q d j g 4 U F J 0 U 2 1 Y d 3 h N U k V S R T F G T F V G W U 5 3 S 2 o 2 e V h 3 S j J h e k c y R U R 3 Q 3 g 2 V m V G e m 9 h S W l C c U F J T m Z L N n F v c l p u N W d R a 1 J F U k V R T k F 3 T X d z b D R D Z D R M M H N 6 T i 8 v T G 5 z W E 9 T V m x R d W R F U k V S M m J n b W J r N E F n Q 3 M z R 1 l B U k V S R V J O U 1 l N d 0 1 o N k N h d 0 E 4 N V d a M y 8 5 R U J 5 R H V T c G J B Q 1 J F U m t h M X p r R W 5 o c W J C b k J S Z 1 J F U k Z S S T h N Q W p L e V h 3 Q X F 3 N W d y a n h z Q T F p V T N Q R k R T Z W l J Z 2 F o a V p 1 e n J o Y V l Q N G 1 L M F J F U k V S a y t 4 a U F r Z l V T V 0 F F V 0 t C Y z I v b z h y M T Z E V W F B U m R R M F J F d G k v S X p Z b E x J S W 1 J a U l n Y U d R W m d a T D F r T X F E b V R S d 0 1 P R U V I c V l E e F p X b z E v c m h 5 c l M 0 e k l 5 S W l H e G J r N X N 3 b G t F U k V S R V N O R E F N d 3 N t N E N x O E N D S F I w R W p k K 2 Z t a T V v U E J F U j J i N G d O M m Z j T E Z P a V d G b G g 2 Y W t R R V J F U j B Y M 0 N B S X l z b T F 4 W V g 2 K 0 J n Y j Z D e G g v N U 4 1 U E x J S W 1 J R 3 B s b T d z N E F n T X U 1 Q l J h Z U N S R V J F U k h k T H d 6 Q X l M b 0 p y Q U R y N G V N a G F I e V p X b z I 0 R E 8 0 R 1 N V V F V t S V Q 2 V n Y 1 Z G N T R T d 6 O E l 6 S V N J a U l x T D d o U U V Z V 1 R l Q k F W a H J K d 1 V j c E Z K Q j F 4 e E l 6 U k E w b m 9 p S W J G d F R O M m M 0 e U t T N G t K M X Y 2 Y W t R R V J F U j B Y M 0 N B S X l z b T h B Q V R G c F J n W W V h Q m d p N k p q W T l F K 1 Z x T G 9 N a 0 l t b 3 N 4 Q 0 l S U W 4 w O F d B R k d S R V J F M U l n d 0 F D U H J K a k F B Z z B x R m d j R k J n a T R w V T Z 0 e D d B c V h R U k l S T l N a a H Z o N D R m N T B C R 0 J F U k V W R m p 3 U U N N c k p 2 Q U p 2 a F F x Z E F y e U Y v d 0 1 z a j l s N 2 t i S k J G U l l 4 T G 0 0 N E g w b T B V b 1 V Y R W 5 T Q 0 l p S X F M R 2 d B R V l X V G V a V E 5 o N G x R c H l p U V I 5 b W d s Y 0 J w b V J p V E s x V 3 R p e m l J a k l a b 1 g 2 d W d N Q U x 1 Y X d E e G d S R V J G U l k 4 Q U F q S 3 l i U 0 N S c 0 d h U l d D N m p W Z 3 B k Q m x x c z E z Q T J T a U t n U k N i d T F h e k N Y U V J J U k V S R T F E Z 3 p B e V B y V m 9 R O V l 6 e W I r V U 1 n R U x v U G t i c E J F U k k y R 2 4 3 T W p Y T z N s M 0 F t U 2 l J a U l x S k Z n Q U V i V 3 J 3 N E J t R n d p U V o r b W d Z S X V P N X J P W l p C R V J J M k Z T Q V N F K 2 J v a j h W c X V w Y W R D U k V S R V J Q Y 0 J B e k N 5 Z m 5 V S X d B Q U l Y Z 2 F w M U d n U W 0 1 N H A 3 R m x F U k d T e k 9 n W D Y 0 S z h y M T Z I V 2 F p M D l G U 0 l p S W l L N n h 4 a U F r Z l d y d z A 2 U U F O Q 3 p p W i 9 n W l p D L 1 h F b 1 Q 5 a X d p S X J K W n Z Z T U R V S 3 l z W U J V W U V S R V J V U 1 B B Q U l 5 c 1 h 4 M H J 3 T 3 d r R X Z R V n V B d 3 k v d W 8 x W k p l V 0 N Y c 2 V F U k h a c E I 3 T i 9 T R V d p W E F z a l p 1 Z 0 V C R V J F V F Y w R E 1 E S S t 0 V X h B Q U 9 B U V M y R U x Z U F U 2 b l R Z b T V 3 b T d I b E V S R 1 N U W E 8 z b G l Q R D N Z Z 0 J H U k V S R T F B Z 3 d B Q 1 B y Z H h j Q l d Q Z E F Q e m p a e V F S Z H Z 1 d F N H b l R D b m t o R V J E Y n F v U l l C a V A 4 M 0 M x b 2 Q v O D l Q U k V S R T F K Q X h B Q 1 B y S n h Z R F V n R z l 2 Q 2 9 x Z 0 Z z T m p l M G t F Z 3 h 1 M F Z U U T Q 5 S n V G a U l 4 a C 8 x Z 2 l J Z 2 F n O T d C Z 2 N n c k x j Z k Z u S H h M V D R X S W l J a U k 3 a U V H W U d R Y j d x S U t i R m h J c 0 9 E S D d i c V l L d m d h S W l L e V B U M m E r V U 1 p W m g 4 d 0 l p S W l v b 2 F P Q V J q W k J x R T d R U 3 F W K 2 w 5 R y t I a W l x Y X V 6 b 0 1 0 L 3 Z a d 0 9 s V V l q N 0 p s R V J H U n p u T 1 F 5 Z E F 6 d 3 h o O E 1 3 S W l J a U l n Y U 5 B W m d a Q n Z 1 S W d B V E F Y a E 1 Z Q l Z Z c 2 F v Q 3 Y v M T d W Z G d 6 a V l q S U p q M 1 V J a E M v c F Z 4 Q m h V W n I 2 Y W t R R V J F U j B U M 0 N B S X h z d z E w R V l B Q X d 0 R l V 6 a U F R K z h w Z E x h U U t 2 S U N J a V c v U k l h S F B r b F p Z a k x p M 1 Q w b E 1 o S W l J a W 9 u d U V B U m p a a H J z T X d I d 2 N G Z W d X N k N m b 0 Z 2 R l h y e U c 3 d E V 6 W W M 0 b U l 5 T 1 o w Y W V L T E l E Z G 4 3 R W h J c 2 Z S V W l J a U l p T 2 d l W V F C R 3 R 1 R X V t d U J Y R W J v T V V x d l R Z V z l 5 b X J E b k V o R 1 J 6 U k d K Z 0 9 I a E x i S D d u M V F 1 Z 3 l R a U l p S n F v Q m l B a 1 c y d 3 M 2 d j h G N H E 1 N 3 F n Q U E 0 Q i t 6 U V B o S 0 p N S m V 1 e X V T M m 5 R Q 2 J x Q 2 l J a H M w Y 2 l J V n N n d E x j Z X Z T Z j l h Z W l w R V J F U k V k Q T h 3 Q U N Q Y k l C S U p x d 0 x U Y W 9 H S 0 N v T k R j b 2 t F R D d k c 0 t 1 a X h h V G N M a 1 p D Z E s r Z 2 F J a U t 5 U F J I K 1 h 1 Z 1 k 2 S T A x e H h N c 1 B S V W l J a U l p d W d j W W d K S H R 1 T X M r W U F B d 1 R P Q X l T Q U Q 0 N l F K N 3 d o Q V J O W F F p R W Z C Q z l 3 Z 2 N 1 W H d W b D N K d V d u b z Z S R V J F U k Z U U E d J Q 1 I 3 U k F h Z 0 p u b 0 F 4 Y m g 0 N G 1 t c n M 2 Q 2 J 2 U H I 1 W F F V S 0 k z d l J V U k V E Y 3 Z 3 O E p i d 2 N u V E F G O G Z P V 2 5 v c V J F U k V S R l R Q R 0 l D U j d h a U h D a k F S a E R m R F Y y a z A y S G 5 4 c 3 J C b k V 4 R 1 J 6 W k Z M S l p q Y U l 3 S 2 J U b D F B Y W w 2 Q n B h Z E R S R V J F U l B X S U F S a l p q b m 9 J d 0 F C Z 2 F L d G 1 F T k J P S H d D d z d Y d 0 t 0 R H E y d 3 l j a W F 1 a W 0 5 V 3 d Q Y j B j R k Z o L z h 5 O U p U S V N J a U l x S j Z 4 Q U N N Y k V j O U J X Q S t q Z 3 I w Y U 9 J d j Z G W l h p N G 9 S Z i 9 X Y X N P Y 1 R F W k h O Y 1 p C S k 1 X Z m d n L 2 p 4 M 0 N Y O D h X K 1 d w Y W R E U k V S R V J Q V 0 V B U m p a R G l H N 1 F B T F Z C b U F B O E d U Y l Z v S W Y v O E 0 v e V l L d k l T S W k y L 0 5 V e H p i b 0 d P Q 0 R H V D h l U X J H e W 9 2 W U x p S W l J a U 1 q c U 1 R Q W o y e U d S Q U Z L c C t l T X J L Z 0 N 0 M X V T c G 5 r M z h F Z U R z S 0 9 q e G N S b V p 5 Q 3 d x R V h R T k V S S F p I b 2 x Z a E s 5 S F J 5 S z d 1 Q X h 2 N 3 o 0 S 1 M 2 M k F Q M y 8 r U E Q 3 N D R B T 1 V s W l V K d m p Z N 0 9 4 d G 5 6 O W J j e k w r c 3 J B e V h M e m Z N S H B m e D h m S D Q 2 c X V 2 a 0 p l W H B 6 K 2 1 W c X V S b X B w Y T Y 3 V W x K U 1 Z J U 0 V o Q W F X b X B 5 Z l B u e j U 5 S F R r N E 9 B Q 0 F u S n d m b n o 1 K 3 Z u M G t U R V J I U l B T V W d U U 0 N 5 Q W 5 J N W 9 G Y W J Q M T Z s Q X V 6 d G p R N k x S U 0 k 4 R W R v S 0 s v N D B m N m N 2 S F l C d E Y 1 S X g 2 O E V P N W o r Z m l J a H N V Z 3 R Q V n l 3 Z T J o c 3 Y v L 3 d i b X J n N T R l M E J E O T c z T 1 Z 5 N 2 R n M n h z Y k d 3 d D d m S G 0 y K y t L Z W p h U T R j T 1 l j M m F O Z G k v Z j M r M V k x Y X N X S U h Z M k Z n c 1 d i S U U 3 Z H E x c T N h Y 1 J x T k J k b l k y T W p J e W t K e W N q S X N Y T C t M a X h Z d V l N R 0 V D S G 5 u a 0 V i U G 5 W R j V l a n J p N H V H c l B 0 M i 9 m S H J H e H N X Y m R h O W l 3 W W J D N 1 Z S b S t j T 0 Z D a U V R a X Z Q U E 9 P L 3 J 6 e D Q 4 Z n h 5 K y 8 v S U l 4 W T h i b 2 o w V k h S M l B q e G 8 x N D Z x b W 5 N R z d j T 0 V p c i t W Q X R L U 2 t K Y j c z M U Z s Y X N X S U d 3 c 0 R D a j g 3 T m 1 6 Y 0 x Z c 1 d N e G V m S m s 3 T m l 4 Q T l I U j B U V i t u Z m Z 1 M 1 l z T k d 6 W m d 5 N V l 0 K 2 1 N V k Z S V 0 l p b 3 J D O U 9 u V E 1 X e l l N Q U R B b 0 V H R H F y M U h U Z m N u S W l J a T h 6 Q U F J O X N p b H d N b E F x c X d s R X J L N W d 3 V U F B Q W d B R W x F U V Z T V E F S Z 0 F Q T j Q 2 R 0 t 0 U G 5 Z T k t Z N 3 B L e k p R Z F N a Z n h Z d W R 3 M k V r a z V z K 0 J p S W h z M H J q T 2 9 V a S t j U k 5 M R D U r R X Z W U 0 t s e C 9 x Q k p I U V h W U n F z W G Z 2 M 2 h y U G U z b D V J U 2 N u c D l a e F F v S 2 9 L a k 5 u e m t S S 1 N n c C s v U E Z I a 3 d I W W 5 q M T d F Q j B k a m V 2 W H I w T 2 o w U U F B S E I w Z E V S d 2 N q R j Y 5 Z X N I Z n Y 3 S 2 Z a a 0 p D U X E z d n d j L 1 B E d 1 V G Q l Z p O G V I R z E 0 N V l z V 1 l J d n Y v e l N y T G x I U m t i Q 3 p z N E 8 r Z m 4 1 K 1 A z M z N 6 R n c 0 R U N E O C t u c D Z Y Q j F k W V d i b T V 2 K z J P a l J v N U d i b T R 1 T k d 6 Z m l 4 S W t U b U R O b k R n S U R B O D E 2 M 3 Q w b 0 t 5 d k R q U n M z R E k 3 c G R E c F V W R l R v d j Y 1 V n h v M G J o O G p J U 1 A z c i 9 m d j N H d 1 J u U k V S R V Z I Y 0 1 3 T W k y Q 0 c y R X I x S l Z l O H J O W G 8 3 Q k x a c m l s M H R w W n Q r d V F L b k M v d F F N R E c z V l h O Z z h p S W p J N W 9 o R X d I d U R 1 M E 9 0 M V d M Q i 9 1 T T R l U 1 V i b n c z d k M w K 0 Y 2 U T l X N m 1 M W n N t V z F q c m x 4 N H d i T 2 5 E b F Q 0 N W p h Q X J D d F c 3 Z m k 2 N i s v T m 5 r d U 5 U W F Z a U F h S c W x X c j B M M T d k d 1 F H Q n N M T 3 p n N m Z m d m 9 w W G 4 3 N V p m V H Y z O T l n M 0 9 6 W n M y d D g 5 b 2 d S S X p C O S t u V D Q r d n J x S z V t K y t l W W J i T i s r S F Q v L y 9 M T y t r Z 3 V v R E h 4 M j d O a U J s U 3 R Y N H N j Z m Y 0 U 0 x p d 3 N B W U 1 P R 0 R m a i s r K y t O S 3 F I M j d k c 0 h y V m F M e H g 5 L 1 h I O U 1 w O U 1 o T 1 R r W m J k d T J O U m h y W j J l S F d i T m 1 J U 3 d z R E 1 1 W E w 4 Z X h Z O G N 3 Z X Z S b 2 c r d T B X a T E w d D l h O G F y V m F h R F F h U 0 9 y N G 9 W Z G 1 a a V l t V H B 5 b 2 Y y M 3 F h N 3 h 5 N V V x c 1 h M b F M v N z d j M 2 Q w U k Z C U 2 t Q M z k 3 Z 0 V k R V J F U j N o d 0 V Z M l p a N j J n b X l 5 c E 5 o S V l J Q 0 1 B R D Q 0 W j l M R E 1 D S W l C b 0 p r U W h Z T U t R b m d q M W M 4 T j Z 2 O G V p N U l o b 3 Z k Q S 9 I d U M 2 a D h C U F l T N 0 k 2 V H o v O X R F R l F j a n V O U m d P e F d B e F J O Y V Z u M z M z M 0 h h S 2 p v d 0 V B e W N u S i t w N W V s e T V k Q W d E R X h N U U F B T H A w N l l L W F g z N F p R R 1 h R c z J i T k d v a E V J a 3 l a T X F Y Y W U 3 Z H U z U n F 0 V z d j R 1 V C b m 0 x S 1 J m d j M 0 W U 9 Y S 2 s w Z k Z a c z J h W k h K K 1 l t S W l 3 c 0 R D R D h L d U t U a 0 R U d G Q y N 2 R 5 T W d J Q U J h c l Z i Z m k r d k d q U n N v T F M y R m 0 1 d W J 5 Z j V j V F p v M H d X d X Z 2 W W F B Z 0 F E O S t X Y k 5 t d U d i Y j c 3 Q k w 3 L z h v a C 8 z e W l 1 d k F L Z 0 1 B b W Z N b U Z I a l B P N E 1 0 O W F 2 W H c 4 Z k h 4 K 3 N Y Y n R X W D h X M W R 1 M W E v Z m 1 L a W d w T W 5 U c l Z x T 0 t M a U l p S T d o M E d Z R 1 J i N m p r Q W E r d n R n Y l p l S H Z q b l J s N k 4 0 M j Z Y b U p P S G Y y N 2 t v Y T J Y a D d D N U V C R 1 J U U k t K Z 0 d l N 2 h X T k F T R k 8 4 d m Z z b 0 Z o N z h F M H N P L z R X T 0 F k N W 8 2 d T Z N c G 0 0 d W 1 Q Q k F H S U k 5 W E 9 w N G Y x R z F W V V p E a G d 6 Q m 1 E R m o 4 T n h 6 e j l W N m 4 5 a l l X R 3 p l d k 5 u Z z J O S 2 x T d 0 Z V V m x h M W F O R U N R R 1 V v V m x K U 2 d s b X p a d U d 4 e H g 3 V G o 4 M 0 x 5 N E 9 I U j k z K 2 J u T j N k e m Z a T D h 1 V W t w S V N K Q 1 V s W W R 5 N G N Y V j Y x d T J 1 W D c 4 T 3 d I V F F k d U R B Q V J 3 N G N N Q 3 M r e X h m d m h 5 U F B Q S U k y c m R 2 a j d T M E 5 H e m V 2 Q m 1 U S m s x Q 1 F F Q U E v U H o 4 T U d u U 0 p Q M 1 l k Z X Z X R 1 Y x L y s z a 0 F j S E Z 4 Z 1 Z R c V J W Q l F r T D Z L N i 9 i S 0 x 0 V 3 R D d l U 3 S z c 2 S W l J a m 8 z b U V B U n J a R m F B Q l d Y b D d y a 0 5 G d F c r S C 9 q c H d R Z E 5 0 d D U 1 T X g v N k d 1 d 3 V a Q 1 J F U T J M Z G p E Q m R F V E h r W D Z 6 U 0 p z U G 5 V Q n g v K z l o c k 9 a T j d E b m Z C c G F l Y m 5 X S 1 F C Y n N t U U p G Q W 9 G N H V Q a n F 4 M l R s W l Z W N 2 Z u S X l F a D A 3 d H d a Q U R C N T h t U k 1 u a n d a Q V B E e H h 4 O W o v L z c 5 U m t z R 2 k 0 d U x z V 2 J O R 3 J S c D A w Y m Z m Q j B B Y n Q 2 O G l T b F R w d U N S U n g 3 Q j F L b F R B U U F U S j A 0 M H F 2 e G F 1 S E F o R m k 1 Y 3 F I O W R s K 2 J z e D Q 0 Z G c x c X R S c D g r Z l d v Y 1 Y x M W w y d T J X T D E 5 d W R P e m J i N z l G Y 2 5 J e U Z p M W F a T l k 5 Q U t C R m l 4 W l F L Q l J v M 2 J v M V R w M D Z o Y z J i T j Z O e j U 4 N z Z V T y 8 y c 0 0 1 V U F H W k 9 t S m V S a 2 F I L 2 R V V k Z o Y 2 t 4 V l V z a W l Z a U l x U D R 4 Q U N Q Y k l w T U J Z a k d n T m J O e H Z W S U o 2 S F N v c V d 2 e D R C W k 5 z Z n o 0 R 1 J R c X E r O F h k c W Q 5 S 2 Y v a X B R Z m F 3 O E 9 o L 3 Z y Q U V C R 1 J i V 2 p x N W x 4 d n U w S j I 3 d H d a c D A 2 Z H d y e D U 4 N m 9 k Y y t U S U V S d z V j c 1 R r d V k w Y k 5 5 S T R P T m p n b U U 2 b n c 0 a 1 R w a i 9 Z K 2 Z 6 e n o x R l V W S V F s U z V Z W W h F T 3 J W N j l H U 1 V r S k 9 u Y n N x R C s y Z V B G a X F H L 3 R 2 U H p k Z D k 4 a E 5 q W V d V N m R P U m J k d T N j e C t m N l l j U E h n U X p z N 0 9 T R W x K U V V w S 0 N n R G d 3 U W N m a E p P V G s 4 R T R j O E t y O F B C d 2 c 5 Y 1 Z G U l Z J V F U x R j U 4 N m R F U k V S Y 1 Z m e n J H O V R w a 3 l w Z F F 5 Y j R C T V J F Z D A 3 R E 1 E S T l z a m x R R m 1 a Z V d O M X V z c E c r R F Z V a n N r b E V n e H Y z U U l i e m w w d 2 V 3 b 3 F q U m I v V G J 5 R T Z R O V k x e m Z Y U k V S a 3 U 1 W X R X M l l V W m 8 w W U 1 R S W p S N D d F a E F r V E R J N G Z Q M z Y 4 M m g w V i 8 v c n J M e F F V R k F D b z N J S F F 3 Y 0 V C Q V B E c n I 3 L 2 k w S 0 Z E b U R 4 N U 1 q d z l Q W E g 5 K 2 5 V V U Z 4 Z m o 3 N y 8 v e H N H R E I v S H d 3 d z h i a E Z 0 V n V 6 e F d W R l R n O U 9 u V E F B Q l B U O C s 3 V 3 J L W G 1 w c U t r e W R Q Q W 9 C Q k p k b X F W Y X Y w L 2 N D c W R r e E 1 U M C t I U X F F Q V V G b W h C Z 0 J w Y V d r Q U t o d m F C d 1 F F R 0 4 z L 3 h J a 1 R L Q z B 0 a F p l W F Y 0 M V Z k U U F n R m 9 2 U n R X d j E x Z H o v L 3 Z z d m 9 x T 2 p N V 1 B H R E p U W F V s R i t l M 1 d Y U X F H Q X A 2 Z W 4 w W m p i c S t W V U t o V 0 d E a D F x T k 1 i T n p Z M U 4 4 S W 1 J a U 8 0 U k J t Q m t l N F F F W U V C b E Z W Z 3 R T e W R I a G J Y R T k r Y 3 V 3 U H k y d T h B U D V 5 O W h Z b 2 R R T 0 1 w a 0 F x N G l J a U l 5 V G F G U U d G V k J B W U J N S m p N N m J t O W Z m U V h 5 b m o x N 0 l K V k t v V m F y T V d u U 0 p F e W F O Q W 1 0 V 3 J Y Q 3 A 1 O S t D c U N 5 b X V 1 N z c 3 N H p 1 Q 1 k 0 T 0 J n d n Z m U V N B T 0 R 5 N W N 2 N m Z t R U F j T 2 p R S V J R W E Z 3 T U F m d i 8 5 Z D F 5 O W V o W G p 4 N C t 2 M D N 1 c 3 F t W j Y 0 N D A z T U h q d 1 l L U 2 x w Z U g 1 N T U 4 S E F Q M 1 B W Y X F h O X Q r d W F r e n o 1 c z N 4 e l R m Z k d K M y 8 5 Z G R m Q V F D N 2 R 1 M 0 N y b D I 3 Y X B 5 T F d D e l d q N z l k V l h q N D Z h Z W Z 3 d D N k S F R k d T N L a T J t W C t W M j Z 1 N 0 h u c m 9 J Y 3 l m U D c v R z h Y Z l M z c X B z T j N m S k p o R V J F U W 5 I Q U l 4 c 1 R 3 M 2 Y 5 S n R V W G c 2 N D F O e V h K Z E R a Q 1 Q y R C 9 C R 1 h r V 1 g y Y l l 0 V k Z m a n B R Z 2 9 t U k l R S 2 1 3 O F J F W k V K M T Y 1 Z E 0 3 a 3 J Z b E Z S a 1 V H R k V R R G s 1 d W F h d k V k Y V d o c m k 0 d U x R c z J k U H h N W E Y 0 Y k h I S H N P e V p j d n d 3 Z 3 N 2 S U R J e U V z N 0 9 6 d k R 4 O F l H W G x 4 Z H U z T G l C T l d 2 V 3 d N W E Z C U X N X T E l D O X Z U M W l Z b U t 3 Z E 9 s U 3 p K a 3 p C L z M 3 O T R k T 3 A 4 T V B Q L 3 l B V n E x Y U l U a z V H Z G 5 a M l l p T G k w T j V l Y m x a a m Z s d m w 1 a V l p T U 9 I R D F k N 2 Z z b V N K U U N B Z m Z 2 M j R m R G h 3 M W k 4 Z U x F K 0 V O c S 9 m e j h P S E R p Z 0 g x T l Y x W G E 3 e k 1 4 T X h N Z k h v M i 9 m d m 9 p U G o 4 Z W t T W k 1 3 W k 1 n U W 8 z R k t w U k x Q U C 8 r O F V T W G J o U X N Y c 0 d u V E p o d y 9 m a H d B T U d i T U d F e V l N Q U Z p c 2 R o Z 2 l l c U N C U X V N N 2 5 u N 2 V X O X Z i N V B 2 N z g 2 Z E l t O V h 0 Z F M w d X M w U W l J a U k 2 T z R 4 Q U N Q Y l U 4 O D d R V l o 1 T W l 4 R V V B Q U d B S n N U T G 1 K T T I 5 Y X d r N G l G e l l t S W l P Z 0 8 3 N y 8 v d n N u a m U v Y n N 3 W j Q 5 Z T h 5 N n g 3 c D E 2 e E F j S E l 6 U T B G R E V 4 Y 1 Z o L 1 B q e E t D a 3 B R W n M y Y l R C N j l H a j l 1 Q k 1 u V G 1 E R G h n M X d k b m J H M H F W T D R l d n J p K 1 R r W k h 6 K y t l Z G 8 y Y k l s Z X Z Y c U J h Q X l l R X B Q V D h k c n I 3 M k d U e i 8 5 R k t O S G o w W k N R Z 0 t p b z Z N a E Z v d k 4 2 b X R W N W N h T k d 3 Z 1 B E M G R D U W 9 M S j g x W E 4 v S T h l U F F x N V h J N H V Y Y n J v e j F W Z F V 6 W E d s S z F i d H d L b z N B e k E z d D R l Z S 9 m d X h m R G h 3 e U d W R 2 4 2 N 3 U y U E h E a F F W R l J r M X J 2 L 3 B w N T l 3 O X V 4 W m R P L 2 V I W C 8 4 O F F k N j l l b 0 Y r Y T N 2 T 1 d w c j J G L 2 J l U U J Z d T N h d C 9 0 Y 1 Z G U l g 2 e l F h Q X l s Q U 9 N Q T Q 3 c T V a K 0 V o R V I w Z D F q Q U V h M n B 5 N F Z Z R 2 J v M G N R U H d X N H V T T D F a Y V B h d G M w c k x z Q y 9 s W H p 6 Z U 9 y a j J 3 V V J F U k R W W X Z Y b z F X c l p z Y V h C c z B L Q k J H R E 5 t a k Z H M V Z W e G N u R k Z n Z H Z 6 N G N j V E Z 4 Z U d 0 d D k 3 U z k 5 R U N Z Q k M w Y U x W Y W J O c T B D Z D k v L 3 o z O C 9 m M n h h T k V p Q k F R R U l D Y 2 5 C L 1 B u e j R k V U t z W D g r Z k 5 o W j J l S H N y S X l y R n U z R H U z Y X R V U D c 5 d T M x O T N q c H B a Z V F t N X V M e k 1 4 T T Z I V G 1 O d y 9 v M j d j d k 9 u W H F o R k d q U n R V N E x p T W p B N z Y r d m 1 i Z k Y 2 a X M v d H E 3 Z H k 5 N j k r N k 5 3 T U J B V E p n d 0 F W T 2 1 U T U Y v L y 9 0 Z m c r V 2 F s e T V k d 3 N h T k c 5 R z d k M i t q L 2 w 5 R G h 3 N 0 Z q Q m t 6 a 0 p L U 2 d q L y s r R V B R O D g x e G U 4 V 1 p T b V c 0 O F U 3 V k V 0 T z F h O W N h Q k d W R V J F U l V m e G l B a 2 U w U k d v Q 1 p X U U V t R m 9 r d 0 l T S V V I O F N h M 2 p t c k 9 1 d i 9 Q b z l o S W M w a F p 0 O E 9 J a U s 2 Q z F x d E Z o c U 5 4 d V M 1 T z Q r Y k N w N 1 M w d E x R d k h s e l J F W k d J a m 8 2 M n V U N V R 6 N z V C R W x K U 1 h q Z 2 d R Z n d 6 a n Z 2 d 0 1 Y R k J i b T V 1 W G p q a l R k U V d G a U l 4 W X N Y N j V 2 T G Y v d n R 0 O G p K e W N F N z c 3 e G p j Q i t S U 0 l S M z N u a 0 h F b 2 x F Y 0 0 4 c W w x c G F F c W h V S 3 B 3 L 2 Z 4 N j l l L 2 N X Z E 4 4 V k s x W k F M Q m J y Z z B K Z l g x O U 1 t V E l G W D M z M U Z R S U R B O U c v Z j M 5 Y 3 U z W U 4 3 N z c 3 T G p 3 O V B m S E t L N j h Z M 2 F O R G h 3 N U d 4 N 1 J h T G M 2 Y 0 9 W U H I 4 M C t k T 2 1 Y d 0 9 q Q X d F R T V P V H N q T H k 5 T l h j Z D F l M l Z W U l V R R U F 5 T S 9 Q U j B a R 0 J n b 0 x L e j k 4 K z g 5 L y 9 v T z J i Z H Z x e C 8 z M D A w L z Q 4 c 3 N 2 Y T M w K 0 V S R V I x W T R C R 0 5 r Z X F S U 1 F T S U J x L 3 B G Z 1 J L b X M z Q T N T a k c v U 0 g y b l Z E S 3 R Q b m t O M n F m b E 4 5 d j h 0 S 0 1 M d j Z W Z l J 2 M W t U c z Y 4 a E l p S z Y w L 1 R w M D A w Z W o 0 N k 9 O a G x v M 1 d u U W 9 F S G 8 w S 0 d E V V N o V l V G Q 0 E 5 Z X Z Y W T g r Z V B a Q k l K S m c 2 Z F N w R 2 p S b 0 Z r V W l F a k l 3 T X Z Q U E 9 P N 2 g r L 1 R v V 0 x G a U E 4 U E J 3 L 1 h Y L y 9 Q T V A r d m Z 2 a j R p S U N H U m 1 a a H J j V X k 2 M E h Z R 1 p q a D Q 5 Q 3 F W U 2 l R Y 2 V l T U R z Y S 9 i c z J Z T 1 R K M C 9 p N m F l Z k 5 0 Z 1 p j d F N v V V V o T 1 R z Y W l S W X V R b X B x S 2 1 K Z 1 l h R F F h T E Z t e U J L N n V y b W J k V z Z s V T R x M j M z c X A x M 0 o x a m 5 u M z J X W G g 0 Z U d E c D B x W D Z Z N m F X a T I 3 Y X R B b G J 0 b X p S Q j N K K 2 Z u N W 1 6 W X V J a U l p R V l 3 Q k d 0 c 2 5 l S G l n c E 1 Y K z h V b W x X N V p o T U x N Y T R p R F p Z Z n J 6 M l Q z d H Z 0 L z d z Q m Z S c j F n U 3 N B U 0 1 p b 3 J w N j d y b m 4 0 T 1 B q W T N C c z R j S 0 Y 2 T k d q Q i 9 y M z c y O X c v T 0 x G a T l p M m J a d k J N U T h Q R D N o N G V C a m R W e W F U S V M w d E R W M j Z k T U c w Y W R Q U X B F b m x C e m J 4 O G Z G W X N t U 0 p 2 d i 9 V M 3 I x N z B i R m p S L z B P a y t Q S G o w Z T d k d T N N b W 5 0 K 2 Z q N 0 9 u e j l 2 M 2 h z R n N I V H B V b 0 5 3 Q 0 t p c 3 R 0 c X l a U X N j S F I z M V B j a H F j K 2 5 T S l h 6 e H h S Z G 8 y Y k l s S m t 5 W V l I U i s 5 d X p a U 0 V w S z B 1 O C s r W C 8 v O T M 5 b z N y e T U y Z k 8 w d D d m S G l o V X J E S T Z a M m h I e X p q R S t Q a j d 3 O V B U R T R N R 0 R B V l E y M k M 4 c 0 x F V F h y b D F S W G w 2 T 2 4 z N z Z D Y 0 9 I R D R k Q 2 9 R Q U F M R n E w Q 0 o 2 Z W 5 p Y i 8 r e E V S R V Z I O V l B Q k d 0 a 2 x v Q U Z a Z W J 2 Y l N 5 U k Z 0 V 3 V M Y j A 0 a 2 9 V b F d Z Z m Z 1 R W 5 G e W N 2 c G F E e m 4 2 b W Q z N G l J a U t x V G t o S U N K W X N X W U t 3 c 0 R D a j N R M F h M b H l J c G s y Y k d n V m d u V H Q z e G 9 N U F B n a D N k L 2 R h N z Y 5 U U t M Q j A 2 V k w 5 R G 9 O b F p X V l l 1 M 1 l 0 Z H V 6 W U F S O G Z I M 3 p 5 e V N k S V N F a k F x b F d y O F B M T E w r U E R E e i t F d D d l M z J T R V V B U H o y M j I v N D d i Z m Z 6 Q j Q v Y k 5 n d 2 c 3 N W l B U U V C M k x K b E M 5 T F M w a k J o d 2 d T V H V 6 e m V L V E 1 6 R S s r K y t 5 N G t F Z 2 5 t e l p z S G 1 V e W 1 Q M W R R V U l D W W 1 C a H M z N z R k T 1 R r N T Z O N j l P O D Z m U D Q 4 U F B 2 Z 0 F B d 2 N P U k Z S V U Z F S k N R b X A 5 a G t n a 1 F s a F l X S z N q Y W h w e j R j S U Z 2 U D M y M n d n T U R F V G 5 6 c D J S b F p X R l h i d D I 0 Z G R m Z j h X N z c 3 N E x Y M T l m e E 1 Y R l l l R E F n Y l U r a D R p S W l P c U 9 B U m p a c G 5 2 V U N C O E F G R E l w U n J j T n d k b 3 o v d 2 g 2 e E x x e j V 4 b U F F U k d S W U 0 3 T 3 p q W H V i b W l L c T Z 1 c m 9 H c 2 t F Z 2 w w T 2 g w T 0 h q e U l 0 V 3 Z Y S W l j b k I 3 M T c 5 O G J z M m J Q a D R 1 S 0 N s a T F i d 3 N Y R k J S O S 8 v R E Z t e n B 5 S k R 6 L z h F S z F h d F R M N y 9 n T U d E T U N U V H o 1 c G R Q e k Z G M T g w T 1 Q 0 c 0 x N d 2 c x S X V M a T h Q N j l l c 1 J H Q m l J T V d Q R z F Q b z h u V T Z I O T k 1 N 0 Q w V k Z S V m l 3 W U F F Q 0 F 3 T 1 J s N W V I N D h l U D Q r a l J v e m g 1 O G l R M E d n M D Z k d X l J T 1 h Q b U l E d z h I T V h G e G Z q K y s r L z E 0 V k 9 6 W n M z U X M y Z F B o S W V I b z M z N z l o Q 0 p S S k R K W l B y b G 5 t T H g z Z S 9 3 Z k 9 M R U N Y e j A w V W N J Q 2 d y Q z R z V 0 x J W l Z L R V J 3 Y 2 p G V 3 J W d U h k Z D k v R m p 6 L y t D S V Z D Q W F W U 2 l h R k R o d 0 t v R F B i V W F q V W t F Z 2 x P b n o 2 d H J 4 S W p J a U t p d T h N Q W p H e l R Q V 3 F F W C t X c H R p S F l l Q z R K S 2 5 Q N 2 p B R T R k a V V M b C 9 K d U l z V E R U Z G p j a U l p S T d y S F k y R m l z V z d j T z Z l b n A 4 U F Q w e E p 3 N W M 0 e X F 5 d n I z N 3 c 4 S E J 3 Z D g 4 T U V I b U Q 5 L 1 B 0 Y X Z Y M j l R V l Z V V F Y x Z F h v e D B z c T d O N T g y Y U R a d m p G e G N Y N D l O T l A 0 Z U R n Z 1 B m Z W U 4 K 3 M v b U l p a 1 F q U F A v O D h L a W 9 x M E t W T E Z 4 d z R j Q U J M b G l 3 Q k F E Z z R P R 0 R 3 N E 1 G N D d M S E h E S 3 E 4 b k p 5 Y 0 1 H M 2 F O R H p 4 e E J Q W X R t M G I 5 d T N i a H k x Y n R x Q m x 5 N V p Z d m 5 3 N W x p N W R p a U 5 I a m d D b 3 J K c T d m Z G Z H d W p o M z d o e m 1 6 W n V I O F B C d 0 x G a X d 3 Q 0 R J O H Z E d 3 d M S m x 5 N U N V b E l R M z N u Z 0 Q v Z n Y z M T g r M W F s N V Z S b z R j Z V Z m e k l D S W l v a 2 9 N d 0 1 n M k N X M i t L N k F D R E F B O E h P d 1 I x V G 9 Z V z g 4 b k M 3 c H V 3 O T h Y c 0 t C Z m Q w S F h F Q k V S M 1 d 0 K 2 Z u N G 9 M e S 9 I N U 1 t V E 1 X T E V p R 3 F Y R 0 h i d j N o M G Z m d m d o S E J 3 Y 0 R N S X Z l M 3 Q 3 U F B E Q U E v R D A 5 R F M 2 W n R 1 M m J k V 0 d W c W J P Z V h z Y l Z r c z d P V G x o N G N L R j B H Z z B D Q T R P T m 5 t Z j l 1 M 2 J Z K 3 p Z c 1 F i S H V u Y n R x d i 8 x d 0 l F R G N m W H F W V F J y M W d 3 O W V 2 U 2 9 N V V R 6 O X Z i R 3 R H b l R N S G 5 5 W k J 3 O W V o V H Q y N 2 V I Z z R N R E J n M G F C Q j h m S D l q Y j I 2 T n Y z N z U z W F h r V k V S R 0 J W M T k 5 R l F N R 0 R E Q V p K T n J i M j Z O O S s v W j Q r d W 1 u T V d y V U t Q M 3 h x S 2 d v Z E 9 q U U F S c U 5 C d T d 1 N 2 1 Z d D F T U W l J c U x h a V h T b T l 0 R W 1 z b l p h T F h E N n R Q b m p a V E x n d G w 0 a j V y a G F W S X d S V y 9 k Q U s r Q 1 B p R m d r d 3 Z i U m p 5 T F E y V W 5 R c z R p S W l P N D F u V T V u d E V N a 0 V S R V J V V U 1 o c X V V Y m 5 i d H Z i a 0 J r Q 1 d L e H N D c X d p Z 3 B B d 0 h K R 0 F B a D B k c 0 x B W U d I T E g 3 U T Z I Y j Q r b F N q b 0 d p S W l v d n V C N F J j U k V S R T F a Z 3 p B e U h Z S l h R W X B z Q T h Z Q U V 4 c V g v d k 9 U M 2 Z h b S 9 J d l V t O F d D c j Z P a U l p S W l J a U l p T z R O Q m 1 C a 3 U r N 2 h U c E J W V 2 5 1 N m 9 V Y 1 R Q M E h Y Y U h V N n J E N l Z J U G h a U k V S R V J F U k V S S F J 2 T U F B a j I z V 1 B k N E t z T X J F T 1 Z X Q U h V e k 9 R b E p 0 Z n A r Y 1 J F U k V S R V J F U l V m M W l B R W E y N n o 1 V W d B R k F G M z h m a E h z Y j c z c F Z t e T l P b n F 2 V D g 0 a U l p S W l J a U l p b 2 Z q R U F J O X N s d E F k W U h R T X d F W U F Y d T R R T H Z p N H V J d 3 Q v W D c 5 U n A y Y 1 N F U k V S R V J F U l V m M W h B R W E y e T g 2 d W N q Z E l j O V Z 4 Q 1 N R Q W R B d j B R M m M v Y j h I W H J U c D V E c m 8 2 U D V X S W l J a U l p S W l J N m d N R E 1 M S n R R c F p C Y W p S Q V J V V 2 R I a U 1 D T U 9 P Q j l v S 3 Z P N W 1 W a l Q 4 e n I 5 Z n B t V V J F U k V S R V J F U l V Q e G l B a 1 c w V D J n Z X N y S 3 p P a i t y Z z Y 0 W G V R U U d D c j F 2 M T E 5 K 3 N B a U 1 p S W l J a U l p S 3 l J Q V p n W k 5 2 d V V 4 K 3 d L d E 8 3 U k F p K 0 p q R W 5 E N 0 h w V i s v c X V V U k V S R V J F U k V S V W R 3 e k F 5 T G J k c D U w Z 3 E 3 V D J k T V B n R m s w R l g v Z m x 5 U V J v Z G F 3 R E l 5 S W l J a U l p S X J J R U J t Q m s y K z d q R X N n c U w z W U 9 o M W d r R W 5 U T n B i e W J P S k N h Y 2 R m U E p p S W l J a U l p S W l M a E d J Q 1 J i Y n Z Q R l d B Q T B O V F Z H Y 0 5 D b W d 1 K 2 J 2 W E p C S 2 k x M n J 0 K 1 B o R V J F U k V S R V J F S n d 3 Q 0 1 i S n R Z T E t 3 U G 1 G c G Q 1 N T B n Y i 9 k O H A z Y V F p W V g 5 O F V r d k x N T F c 4 O G w z L 1 d 3 a U l p S W l J a U l p R W 9 Z Q k d O a y t C d 2 R o N C t 1 a E N z e m Z 5 U k d q d 2 x v S n Z 1 N n J V d 2 5 J T D F m Z T l m T 0 p p S W l J a U l p S X l I d 0 1 3 T W o y V 1 N B Q U E 0 Q X B I Y 0 p n T D V V S X V x W l l W W U V 2 V D U 2 c m w r Y 1 R F U k V S R V J F U m t Y a 1 l n S k h 0 c z B B a m Z B R H d j T E R I M k h a d E J G K z M v V U l L T H V i Z X J K Y z V F Q k V S R V J F U k V W S H R H S U N S N 2 J O U U J S Z 0 F q S T l v Q T J j N 2 1 h Q n J k Q U N X e H A r Q 3 J 0 N W 1 R V V J F U k V S R V J F U T F Z U U J H d H M v Z U h o Q 0 p 6 Q j l m V H h W Z 0 F P Q W l 0 O F B r R G 0 w R l g z Z j Z X Z z c y W D A 2 d n Q z a 1 F F U k V S R V J F U l V m V V l n S k h 0 R T R t R T d 3 U 3 B W d G Z i N D U 5 c T F 4 c E 5 Y W n d G W C 9 l Z k U y Z F J y d G J V M n p 5 S W l J a U l p S W l J e U R R R 1 l O U X d X S E F a c E o x R W p O Z T Z k e E o 4 M 2 Z X U 1 V x e i 8 r M 3 k 5 e l l P S W l J a U l p S W l J V E d N Q V J n M k Q w Q U N z S H B k Q k F r Q 3 Z J S D g 4 M U R S Q T h I W H I v N z Z B c k 9 L U 2 V w M E x F U k V S R V J F U k V S b G l B R V l O Z z l D Z E l P d X h B c X p L c T k w N l F T W V c 5 a 2 R L c G R I Z 3 N 4 T m 4 2 M z B 1 U l A v U D N w M k h S V m 5 1 Y n d D L 1 o 1 Z 0 Z t R 0 V I M l F R M E Z a W E Z m Z C 9 O T F B P W V p w d F p I W E 5 y V i t 0 N D h t U 2 R Y T X B 5 U 2 N z c 3 E z T k t Q Z G 1 w b n g 0 c k 5 T W E 5 O V k 5 4 e X d V M 1 J G S l F r R V Z R M X B r Q l p 2 M z l n V X d n Q T g 2 T U 0 4 d 3 d j M y t 1 a T B 1 W j k z b m U 5 N H N o e W M z e m Z C O G l J a U l p S W l M N k V 3 T X d j Z z B P W G d F R 0 F G R y t j a n l k M k 4 3 a W V Y c 3 l z M 0 U 4 c j h E b T l S Q V J F U k V S R V J G U k 5 R W m c 1 Q n F r V X N 0 T 2 d y V E R D a k F B b U 5 3 N U R p S G V G b 1 p 4 Q U p Z Z F B n b W Q z b U N I a W 9 p S W l J a U l p S W l J Q V J p N U J v S E F z b T J R R 2 8 x T l Q 0 S 3 M 0 U z B X N G R W Z W 5 T M m V k N m 0 0 R k Q r b V h i S j V Q V V J F U k V S R V J F V E V B S X h j a V F O U G d x e n R n V F l 4 N k J 3 Y W J Q R z h s Y 2 Z Q N E x w U 1 p Z Z U t p S W l J a U l p S W l O d 2 J B e k J 5 S F U 3 U U N C O E F C Q U Q r M G J j Y k x O a V F D U U J R Y W J S W W 1 I d 2 M z Q W h K U k V S R V J F U k V a R n N N d 0 1 o M U 9 F R W o v Q n J 0 Z 3 d M d 1 N J Y z J G c z l M e n M 3 R D l r d F h i R j h R R V J F U k V S R V J r U n R q Q U V h d X c w b T J R T l o 0 c V h z a W Z L V V N p K 2 N 0 T z N J S 0 4 x V D J D K 2 V J a U l p S W l J a U k z Q T B E T U h J Z E V n a 2 d 0 T 0 J U M m 8 0 c n d B R E E z M U 9 L R j d z b F d E e X Z y R X F O e F l k T 2 N D c 2 t F U k V S R V J F U m t Z M H d B Q 1 B Y N F N R b l F k Y j J h S W U y Y U J m b 2 I v R z h m V m R 6 c 0 R z e j J 3 N F Z F U k V S R V J F U k V i a 2 Z C b U R r V 2 l 4 d G h L K 3 k 3 N m 1 M S G t J Q j V n e m 9 D Y U h B M H B i N H d B Z U h U c U M 0 c 3 N v T 1 Z S R V J F U k V S R V J H N U Z 3 W m c 1 R n F j c U J G K 2 p i a V F R R X p v M U 1 I a W V j V 1 Z W V m g y N U t R Z E t p S W l J a U l p S W l K e U x 3 e k F 5 T F Z Z R 2 9 E W m V R V l l q Z W U 3 e H F P M X Y 2 L 0 Y 4 M 1 p j e n N K d l Y z U H N V Q k V S R V J F U k V S R 1 I r M k F B U n E 3 R k N W Z U F B W U R F d 3 d O e k I v Y X l h a X Z r b 2 t N b l V G Y W x 0 a 0 5 W U k V S R V J F U k V S T z Z C Q V J p N U Z v a 0 V F S W 5 N S D E 5 W k N S a W E 1 c n p G e E J a Q m V D b 2 g x d U o 1 T j F R V i t Q a F l p a D B x S W l J a U l p S W l J b k l Q R E 1 E S T l Y a D d t e i 9 X W U d p e V Z X Q U E 4 R k w z U k V U N y t W Z z h i M H Q 2 S m c 1 Z n k 3 Z E R S V V J F U k V S R V J F U 3 V q d 0 V Z d V I 0 b j N R W U p B R k l Q R D h 3 Y j J B d V d i N F F F M 2 p 2 N E 8 3 Z E N F a E V S R V J F U k V W b U J B U m k 1 S G t 0 V 2 d B R k 4 x Z 2 k v U n V m U V l E d 1 p i L 2 x X e U 9 0 S 0 Z k N D l j Q X h O c z J H V G l J a U l p S W l J e U h V d 0 F D U F h Z M m t B M W 9 R c n d H c T g z Q 0 1 S a 1 Q 1 e W k r Z n R 1 N X F E R G F s L z J L R W l J a U l p S W l J a U l 0 Z k Z B S X h j a j F R S 0 N D M z Q x S F p B Q U 9 Z b E V t S G V v R j V X e m Y z N G F B c l N i a G J i d U N J a U l p S W l J a U l p M T h V Q W p G e V B R R 0 J a S H p D d E Z s Q T N m V y t 0 Y m 1 F a G V D S 3 V u Y 1 h 6 T k h v O T N 0 e D d D R X F O e G c 1 V k V S R V J F U k V S R W J r Z U J t R G t t c H k 0 R V g 1 d D A z c D B R b 1 J j W n Z H O D d E S U Y z a j k 0 b l A z Q W l J a U l p S W l J a U 1 6 Q U F J e G N r N U 0 z d 3 E v a E x S W m h 6 c 0 N l V n M z Z G 1 a R 0 Z u e T V t M k x n a U l p S W l J a U l p S X R m R E F J e G N V e k 5 v a E Y r a l o w U W 9 u a 2 x z Y j l Y Y 0 R 3 N m Z 4 T 1 h p V W h 0 W F J F U k V S R V J F U k 9 S Y U d J Q 1 J h M m 9 t V 3 l C c l R P d l J D W W t 0 Z 2 l 5 Z X A 5 Y n B N S H Z 2 S V Z S b 3 R Y Y W 9 p b 2 l J a U l p S W l N Z z F N Q U F q M X l R V U F w N m U 1 b y t 2 c k F U M G V 2 d l Z j d 2 N p b 1 J B T G g v Y U Z y M V J p O G R 6 T W t q S X N Q W H p T R G x V U k V S R V J F U k V S d V F Z R 1 l P U z Z t d G t x c 0 h D N U R Q T U g 5 Y k p x N 3 B i M F R H e T d k T l h H R l J F U k V S R V J F U k c 1 Q m d a Z z V M c W F V U i t 3 R 2 9 P a U k v R l V n b l g 5 d 0 J Z b E g w Z F d h Y m 1 O S 3 l J a U l p S W l J a U p x L 2 h p Q W t l d H F K a W R C M 2 0 1 N n o w N k l E d 2 0 w Z U Y 2 R l Z v d l p l d y t o V X F 1 e l E x V k V S R V J F U k V S R X p S Y 0 R N S E p k e l d 3 T F p B M n h V S W h G O S 9 h R G o w U n M 4 Z H o w b 2 h M T S 9 l M E k 5 Q W F E S F N v a k l p S W l J a U l p Y X A 0 W W d K S H J F b 3 V y M z h 6 b E p B R V l B R V R J W l p n M 3 F M Z F Z j L 2 R l d V l Z d l R w e T F j V V Z F U k V S R V J F U k V 6 U m N E T U h K d G x x d 0 M w K 2 1 B c W l y N z F X S 2 h J V E d S R 0 I 4 Z m E 5 W G M v N X k r Z 0 t R L 3 J 0 a T J J Q 0 l p S W l J a U l x S m 1 p Z 0 V Z d W J a b T J n Z X N 4 b 3 h l b l J G b l J U O H d B S G p 2 N E 8 4 N G x W O W 8 0 N H F J a U l p S W l J a U l t a D h H W U 9 U Y U x B M 0 F s R X I 3 M U d F b H N W Q 0 l 4 V V A 3 U V c 1 R l B 6 Q 3 R Y b y 9 Y Z H g 5 R W R w b k N E c F V S R V J F U k V S R V J O U j h N d 0 1 p M V d k b 0 k z O G x X Z 0 F G Q W h J O E 1 j d 2 Y y c 2 1 w d W F a V W F y K z N j a j d J c X R Z M n J J a U l p S W l J a U l t b y t H S U N S Y T V O S 0 F h R U Z u K 1 p P R 0 l B Q n d M M n R X d U p K S y 9 1 Q l h T M H R 4 K 3 k 5 a D Z E V j Y y M W N G U k V S R V J F U k V W S H p 3 Q U N N W E p 0 Q V l I a 2 o v T X B L K z l W e k Y x N 3 I x U m 0 5 S T h P c 2 1 u c 3 M 5 e m 8 r T 0 h 3 U 0 J o d l h S R V J F U k V S R V J O U W N N Q U F q M X l l V F d U Y m V T V m V C a V l S Q 0 x M N j N I M X I 3 K z F v M W Y y U G F a Y X c 3 b j I 3 a n F v a U l p S W l J a U l p Y 0 h 3 T X d j b j J X Q m 1 C T z F n a S 9 O a C t K R 0 N 2 d U g 0 U U F U N m x W O D V j Z k 9 Z V U R X Y m s y c m 9 x S W l J a U l p S W p J d V R F Q U k 5 Z m 5 J a X Z B Y W t U N H l Q R G h m U U 1 n O G J E O H I 2 O E J 3 R C 8 z S G N Z Z l J T V z J M N H l J a U l p S W l J a k l T V E V B S T l j b m x R S W V I d W F Q V j Z r Q W c z T j N 5 K 2 9 V R 2 9 4 N U E z d G J O V m V s M G V M V m 5 R Z V F y M 0 R 1 b 0 k r S W l J a U l p S W p J V m h p Q W t Y d X d a Q l d Z W H U r M G p m Q n J l N k J O T k o 3 d m x t R F Y z Q U t s Q 2 k v L 3 N n O U Z G Y z c v Y 1 J J U k V S R V J F U k h k T F F a Z z V C N W N x Q T l Z Y m M 5 M W p j Z U l O a k Z X e m M w c U x j Z T B I Y i t o W E s y e G N W V k V S R V J F U k V S R X p v V U J H T G t I Y j I v T H h q d D V I N 0 F h Q W d C e k I v W k V w O U J n c S t h b j N 5 e k J h e n Y z b z F L c n M y M W h S R V J F U k V S R V J F N k V B U m k 1 Q n h k Z E F R W U F F Z z h Q Z k h q Z k F F V D R X U G d 4 M 2 5 M N i t n M 0 0 y b k 1 R R 3 I z Z X h w V V J F W k c 1 c G s r Z m p u M z c 5 c G 0 4 T m 1 m T 0 h I e j c 3 Y m R X M 2 Z l N z c 3 N U R Y b D Z l M V h W V l Z s W m k z Y n A x M E d n c 1 d 5 M D h m Z n A w L 1 B E R E Q y Y U 5 M U 3 d z a E o 3 L 0 R 5 S W l J a U k 3 R X p t N k F L S W 1 J U l l E R W d t Z 1 Z w c z N 2 c U t p d W h H K 1 F H R G Z 1 b X d r d 0 Z P S 0 Z m Y 1 B 3 c V N 0 d T Z H d 1 l r d m o 0 V 3 Y 1 Z U h 2 Z k V T d 2 M w a G N l d 3 V i e E 1 S T V J 1 W k s w d E R R V U Z S V 1 p 2 S G J 4 N G t Y N C t m b F p m T S t r c E N S O C 9 m W F h T R T F O e G Z 2 d n Z 3 K 0 5 S b 1 B N e k V 5 e j V z Y k d 4 Z 0 l B e n B 3 N W d 6 V n I x d U R L b F N 0 N D g 4 M D N 6 W D U y V 2 x x Y T h S N D F U c D Q 4 a W R 6 Y 1 h O e T h l U k 0 z Y n R 4 Q W R u W T J y b H k 1 Q X F W U 2 l Z O C 8 v a G l 2 d m Z h Y V d m Z m V 0 V 3 V Y M l h V U U V S R V I x V 0 F B U n U 1 R E p q T S 9 B R E 1 Z c W t N d 1 M 3 Z E 9 P b E J y Z j E 5 O E 1 L d y 9 w d j N 5 R y 9 S V 2 5 H S z V K e k 1 i Y z R V Q 3 Z E d W 9 E M E 1 3 S W l J b m 9 0 U H A 0 R 0 h K Y W N h b 0 R x Q y s r T 0 l M Q k F R R T R Q W F h Y d 2 R R d m R M c W x W Z G V N V 3 Q r V G N q V X E x Y 3 Z q Q m 8 x Q 2 t s S l N X a m J 0 a T B l Z i 9 4 e H k 0 c X Z a Z n Y y N 2 Z q d H Q 5 O F F I a D Z P M 0 5 4 Y z l P b l R C O U 9 u V D B l Y k 5 t M F F I U j B O Q U J n N 2 R p d 2 V l d W d o a y 9 P M 2 J 0 M k t U W n M y V 2 Y x O E l p S W l j b T h N d 0 1 o O W V I c 0 R 4 Y 1 h t a j F j c W 0 x V U F C Z 0 M 5 S W t M e F p 2 O G V l U C 9 n N z F i T j M z R T V D d 1 l E c 0 d B d 1 F 6 Q W l J b W V o M V d v d E N z Q n l j b k l 3 Y j k 0 O E N B U U N 2 U H Z 1 d X d n S U N B Q U F C Q V V G W W N t U 0 p S W S 8 v O F V Y W D h U S m t 5 Z X h l d l Z x e E 1 Y R k l U N C s z d U o 3 Q U 1 D c n I 3 N k t O O T U 0 Q X l L U k N N T 0 h E M G Z 2 M 3 I w e G J O a X d P b V A 4 L 1 B 3 U U Z S V m x j c j Q x c S t D S W l J a U l h a k F B S S 9 k a G F S K 3 d a d E l J L z N a a j I 5 K 0 R R c V V L W D U 0 N m I 5 W D h u U m x a M E J z T W V H O U l I N G l F Y k J O S V J H U X Z 5 Y 2 5 K b U Q 5 L 3 Z 2 S D l M N z c 0 Q W w 5 O D h R V U E 0 S 3 V 2 d n N K e n p 6 M W 5 2 T F o x N j F a c z N i c T E z a j A y Y n R 3 S U h 4 O G Y 0 L 3 Z a M m R t W U 5 X c 1 d 5 c 3 J L T U c v Z V B B N 1 Z N a 0 V B Q U N B Q V N V U k J W S F R v M E 1 G N F R T c V Z v b H U z Y m h i W E t a V k s 4 Z n J y c i t P W F g z N U J a R 1 J r d m J v Y n N t W E x G b X p a c 3 N Y N F B y Y 3 V F a E V S a 1 N N e E F D U D N Z Z W x x c m 1 i V U N Q O T J 6 M 1 Z M Z 0 V L a n h m K 2 R 1 M m p W L 0 4 y W j J k Q W J E R m c 0 d E M 5 R E 1 D S 2 l X N n A w T 2 h 6 T n l j Z V p n c H M 0 W D F p R T N I S W x 5 d F Z x S 0 R V Y S 9 M T i 9 U N H l P Y l c z U i 9 k c T J i W X R Y W D M w V k F M Q m l 4 U W 9 N R 2 p R S V h i d D J C U U F F Q k F S Z z R z U 0 p B S U M x Y T l j a U l T R U I z Y n Q z T j g 0 O W U v W X N U c H c 0 V V d k b F d F c E t D d D U 1 N X g x V V Z s W m k z c n g 1 N k 5 P b k Q z Y n Q y b 1 Z M b H k 3 a G 1 X Z W V x U k 9 V V 1 N v e E 1 S R 0 p p W W t B Z 0 R a d D J t R G F 0 R 2 1 O a m w r N W N p V V N F e E 1 4 Z V B C Z 2 k 1 N m o x V 3 B S V V Z I U j R E V W l J a U l p Y X d r T U J p d W F C U k U x V i t m U E E 1 V 1 Y 1 b z B W Q 0 l B d V h Z Q m 1 H Z 0 F a Q U x 4 L z h I Z H N 2 c G h o O V Q y R 3 h y V E V 3 b n Y 3 U X R 4 T S 9 3 e U l p R 3 d o c z Z R T S 9 6 M m J o d D J a M l Z C c H R C Q U p o V 2 d i N E l k b 1 B 4 L z R T U 1 h 3 a 1 V v d 3 V s M X J 0 U F N W V y 8 y T T R j T 0 g 0 N l d Y W H N J a m p 6 e F M 1 M 1 d k V G 9 j U k k w Y m d t V 2 V l d 2 J Q U F B t d D h m Z j M 2 O V Z p O W V q V 1 N r c E l n b F V v Q l Z L O G 9 X N z U 4 T 2 V i T m 0 0 Z k V 4 R V N V b F p W a D h 1 V E p N Q m d N K 0 9 x c n J 4 Q V l H R 2 g x Z m F a b 0 5 C c U l 4 Z U l H U D U 3 U m 8 w Z G o r d l R w Z F Y 1 c n l P M H I z a H J E b F d S R V J F U m t p a 0 R R K 0 N s M l h B R k c 3 a 1 V t T X o 4 Q U 1 4 a X F 0 M E h L c m Y r R 3 h w R U V B T j d x M 3 d N c W p S W T d N N 0 t z d X N l d l Y 2 L 2 h q V D N K V 0 h S d l A w Z 3 R i T U J N U k 5 U Y 2 x W V 3 B z Z k w 0 R 1 d 5 K 2 1 B R l B r U W Z 1 Y X g y R m t X M W J v V k 9 M W U V n O G 1 1 W U h B N V c z L 3 A v b D Z l b H A 4 b n J 0 Z i t m M T Y 5 Y 1 B z Y k d 4 Q 0 F r S k F R Q j g r d W 1 u S 0 M w d H h i e D U 4 N k R U N l p D Y 2 5 H e l J z N z I 4 d l B E R 0 c y O F k z M y 9 x c W F j d 2 F k S W t B T U Q 1 O C t m e D d y d n Z Z d U h D a F d q V H B v M V o 5 M X V 6 W m c y Q T Z n Q n I z Y n A x b U R C a E F v W U 1 H U U l B Q 0 E 4 U H g 3 a H g 0 O U N 4 W T h k N n A w Z l d T R T l Q e D R V T E Z 5 e j Z H S W l J a U l o c U 1 B Q W o 5 e U t U Q V R k d m 1 q K y t H U W R n Q U N B V U N Q R E 8 0 T j V R Y W J R N G 1 K M X I x V D M y W i t W a S t p K y 8 0 Y V B o Q X l H W G 1 Q N U p Q e E d S c X p s V G N C T n Y v W G 9 J T j F T V m V E S S t G b E 8 2 e E 1 G U E t t b X k 1 M n U x V 2 1 S a 1 p N R F g x e G N B a k w v V 3 F B b S t o T F Z X N k F v R U F t U D R 0 W D M 3 Z H V 6 Y n R 3 K 1 B Q L z Q 0 Q m d 3 W W d E M T c 5 b U R 4 N H N V V z F i Q n U z Y m 8 2 V 3 p S c m k 0 b U p n V m d z e H J 2 d n Z v d l B Q L z h j T W p Q N m J O W T B 0 N z k 4 K 1 R L Q T Z t M m V 0 U n Z l V D U w N n R k S D V J U 0 V o N k 4 r L 3 Y w V W Z B e E V S R V Z F T k J t R G t Y a X h 0 a E 4 r T S s 0 R F Z F Q X V G V 0 R L c 0 g y Y n M y S T h U Z V F W V z N l T m t m a U Z l M l B Z c l B u M W d F Q U s 5 V E s 5 Q 0 l D S n l G W H N 5 c y 9 I V 3 Z z T 0 k 5 S k h q b X p I R E V S d m 8 z e V R Q V F V s S l F Y c D Z P Z 2 9 L Q 3 B D W W 1 J a D E 2 O W F o Y j k r K 0 F H Q T h 5 Z k Y y U W h O Y j F N K 2 Z Q N C t W S z F j Q y t E T l U 2 d H U z c j N F R j F 1 M 2 V l d X N 0 N U 9 m b j E 3 c 2 V I Q n l N V W F O R 0 F h Z 2 Z n T W 5 s Y 3 J 6 N T V w d V l P W E 1 t b G k 1 Z G F s W l R m Q U F v T H k v S H F W T 2 5 B Q U I v L 1 B F S E 5 t M 2 F o T E Z q e D J M N z l 1 M z Q 2 S 0 9 Q e k x v S H d H M l F S R V J F W k R r R 1 l P U m V 2 T H l x Z T N 1 W j I v c X V t W j R F Z V R 1 c G h 3 Z V d E e C t J M T N i d X g 4 b j h R c X Z 1 Y 2 Z G b U 1 h Y i t 2 Q m V m a l J p T W N M b U Z R U 0 l S V V R P e E 9 6 T W J i L z E 2 R 0 Q w a l F y R j B X S D k 0 a S s z M 1 Q 2 V 0 1 q Q X h z M 2 J v V k o w N m N B Q U F j U G 5 3 W V F V R k I 2 T m 1 6 S j U 1 O D h r a 1 V G e G R q K y 9 i d E F J R G J X N 2 J X c k F D N 3 Z k V k Z S a 1 l H M 2 4 3 N 2 J h a l Z h Z 0 I v Q m 1 U Z T N 0 N 3 d i d U F 3 b U p v K 1 h y V l h Z N W t q U G o 0 Z T Q 4 Y U 5 3 N 3 A x N j d C N T g y W T g v U E R E Z D V 5 e m Q r O W V o S V d G S V R z N 0 c y b H B h Z G k y Y l J 1 M F d p M U d q a H l K a E l T R U 9 t U F h y V n V I W G J 0 M k 5 S a m N F U k V S R V Z t Q 2 5 h M 0 p 2 U W d F b H A w R 1 d W a 0 o 2 S F Q y c T Z j S m V Z d E Z X U E h B S U h R U G I y S D F Q Y k p L e X p F b G F T O H l T O H B z V 0 J r U m t Y U E l M Q 2 5 E d k 4 r T 2 9 r O W t H S l l Q S D J E W D h B c 0 F M b D Y 4 a U c z Y n R p R T B O Q l F B T U h I a V J L e G Z 2 e D U v L y 9 2 Z j R l W G x o W m t 6 W j J M R W l C R U F n S G Z l Z V F k c j E 2 N D F u b 1 J v c X N m c j J i T m 4 4 Z m U v L 3 g x U 3 F S U 2 R P b l d 5 Y S s w M U p r e V l n T m p Z V 0 h o N W V k M X h y R j Z 2 e D h h T k d 6 R j A 2 R k F B d 0 V N U F B Z V F J v M G Z q e X k r L 3 h M R m p 4 e E F W R l Z Y b l R Y N n J C Y 0 h 0 c j F z Y T F C R V J F U k V C R E 1 E S U h i b m h O c 2 d h W G l J U l Z 0 d y 9 D R D B q U X E y K 1 I 0 R l N o Y W x K Z T N D M n d J S m V h a 1 J F V G s 2 d D A r R 2 Z 2 e D V H a 0 p j b k Z 0 M 2 J G N U l t T 1 B p a l g 3 O S s r U D c 3 N z d G M D Z W S U F N Q m t p W l d S a 0 l D S W l B b k Z 4 Y 2 Z q M j I y L 3 h 5 a X V 2 b 0 t 5 c 3 p C a U E 2 V 3 I 5 a 0 9 i N D h l T 1 F T c V Z Z d W 5 R c H d z T E M 3 R j Q v Q U l o R U l u e j Y 2 Y W Q 0 N E l F S D d q a D I 3 O T Y 5 e U 0 v U E 4 0 W j Z B U E R L S z Y 5 Z 3 p K Z 3 h p S S t Q d D J l W l J F U k V S T n d D U 1 c 3 S T B n Q k 1 v U U J 1 Y X o 3 Y 2 5 I b U t x c m R E e n R 4 M U F N Z H l y M X Q x a j l J c U 5 W N 1 k 5 a X Z l R 2 R 3 Y n c x d n p K L 0 Z F M V B 4 O S t 2 c 1 p Y Q 2 9 1 e F Z k L 3 V S Y 3 l j Z E 1 j K 0 9 I b j U 5 Z m 8 5 Z X p z Y k t T b n A r T 3 h 4 e D d E Y z g 4 O W g r K y s r d z d a M m R u d z l m V T F i b H V z c X F w Q 1 N V a 0 p 5 c 3 Z M T V d i T U d J d 2 N P Z E s 0 b 3 F 5 c D N O N k h y T F M w R k F E Z 1 V T d E V y S 2 l v d 0 t w V n F 6 Q j Q 4 R 0 J q b y 8 2 Y X V k T 2 1 U Y 1 B s e T V m e D l O T l B t N 3 o v O E 9 I R D Y 3 e S 9 m U G 5 5 Z X R z b G l Z a U l p T z Z F Q V J p N U g w d T J R Q U l 1 d F F L c 2 h x Z k l B O H Z 2 S D R p W n V 3 N 2 l h R T Y r V m Z k U T Y z U j R j K z h o W l B k S X h L V E 9 j Y W k v R 1 l l S X F I a z R m Q z B m N j g 2 b l k w c V h P S F F P R F h a M E 9 V Y n I x N j h I Q U F 3 Z E 9 o U k N v U k I v L 2 V 0 Z m p k Z H F W b 3 N w R k F x a 3 B x W m k 0 Y 0 t G V 0 x O b W p V T z J C e G 9 N Q n N 5 W k 1 3 Z m U z d D Z R U 0 N U N D Q 0 O C 9 B Q U F S R V J I R 0 1 U c W R E b F Z W V l p n d 1 l Z T E p l M F J I U j l m c j l k V l F E N 0 F X T G F 6 Z n l r O U V S R V R 1 a X d F W X V S O V B U O E R E d y 9 6 Z V h n c E Z k Z E 4 4 R S 8 x V 2 1 q T 3 B o d 2 M r R 2 o 0 Q X M z W W 4 0 O U M x U E t 2 d j g v b n h z O G d 1 V m V D d E F U M G d O b k V h R 1 J H U k 1 6 T U F X S G 4 4 R E d L R C 9 Q R m N W K 2 Z a a H B l V 2 x v W m R 1 M 1 l o U G o 0 Z X N i R 3 g 5 Y T d Y c k I 2 N 2 N l T U d z c k t 5 N E 9 I a G d m R H d j T H Z V V X R P S S 8 v c D E w N n V H Q l F J Q m N u T n p j Z T N h T l J n T U J v a k Z Z d l R 2 M z c v T 1 Z r Z T V Y S T d G a X h l a l p j d V d K d T h o R m 9 2 c m h Y Z T F l N E F S R V J F U j N T M E d Z T 1 N l W k R L Z 3 p N e E c 3 b m 8 5 V U Z G a C t j c X h a a 0 R x N F l F U G h 3 L 0 F 2 T i t P W W 1 k R 2 x 0 W D M y Z n B I S m 5 J V l N p d 2 Q x a C s r V W 9 r T k t 5 U W l z c S 9 E M S 9 K d z h X W X h Q a G p X S H l J b k N m R V Z D Z 1 V X T G x 3 S W c 4 R 0 F L V k 9 t b U J 4 V E U z W m R 1 b l F K N m V u c G F O V 3 F G V V F p e S 8 5 W l p 6 Q V l V R j V l Y n J L c F B n R H M y T E V E e T V j d n h 6 M z M z S U 0 5 Z S 9 Z Z 0 l D Q U F r e V p O Z 2 t S U z k y d T l P U 2 M x d G 0 v Z j N 1 T D Z p S W l J a U d 5 R k F S a T V K M H N D T U t C N k c 2 U U x C b U F B S U J Z S z h k N l F Q d k N W U 3 Z E R G h V d F c z K 2 R F W G d F b W J 0 M k 4 1 Y 0 1 I S X N i U H g 0 W V Z F a E h a e j l l b k x 5 R E d 6 d 2 R E W W l L Y i 9 O b G x a V 1 V v S 2 l w Q 2 V Y a z V n T 3 F H O G h V V k Z Y a j c 3 Y m V S b D V l S D B h T k h J e k V 4 M G V U Y 3 F L Z 2 9 o S W F H W X R X c V Z h a X F x c 0 l U V H p 4 a D l u T 1 h M M S t P a W 9 v S 1 N D U V M 1 T 1 R r b 0 t T a 3 h H V G Z z U F Q w Z E h 6 N D R Z Z U l p N H Z E M H F W T H N Y S G p S c X h l d l J x N 2 R 1 M U M 3 O T Y 5 R V I 0 Z U R t O X Z i N G h F S X V P Y m g 0 Y 0 h C Q U l C M U d x M T h h M n F x Z 3 B x d F J w a n g 0 N k Z 2 N y s v e V p w d T c v T j F w M n R k d T N i R k J 4 O T h Z U G J I V E V S R V J N U U F q T n p U c l c w V l p s T W 9 n R n B O Z T E y T l V D R E F H L z I 2 S T h C V G l x O U 9 u Y m Y 2 U G x t b D V m a n J U e n Z 4 N 3 V B K 0 R 2 b G 1 r b 2 p J R W l u W G I r Q m t m a U h t R E 9 3 S m 9 R T z J 1 Z W Z s N V d I Y X R H a 0 F x c m N S S m l R a z R Q e j U 4 M G h M U z B O O G Z E e G V m U E h G Q n V j S 0 J B T D g 3 V z k v d z Z K R m l 4 Q V J F W U Z I S G 5 u R T d P Y 1 d G U l h o e U p F a n h 2 Z U R n N E 9 O Z G R U V 3 V u V n J k T 3 p Z R W Z Q b n o 0 Z F l M T W E 0 Y 2 V Q U X J W c z N i T m 1 5 Q m V m T 2 5 j U E J n d 2 V o V n F 1 a D F X c n Y r T X l Z b U J o T W 1 q U 3 B 3 Z X Z t c k N D c n p k U F Q w N k x 4 U k V S R V J B S 0 R 3 V 0 J 3 Z E J G R V R V N m 5 B M U p T e k I 4 d m t R Q U 4 v Q l R l M W F 3 L 2 4 0 N W x S M D d k O V g w b W Q 0 b k R p O T B T S F B K T k p S R 1 J P Z j Z 4 S n h s b k M y N 2 l w e W R H U W V M U j l O c 2 Z x N n F x Y 1 B U b 1 V X a T F X a 1 J G U m F G Z H U z W U F n T U 9 I R D Z O V H A w N l F X W H B x Y 1 M z c D Z l b k l 6 O C 9 I b 0 V H R F R G N D N H Q X d 3 R 0 F 3 U U N B U U 5 i b j h F Q U s x V 2 E 5 Y l d T c T F X Q z Q x R 1 l 3 e k R Q R H c 4 S U J R S 0 l S U U s 0 Z U h o V W V k R X l K c j Z R a 0 5 E N z N n U 0 p o R V J F W k c 1 Q k k z O W 9 3 W U 1 3 T W l k W G J n Q X F G V G 1 q K y 9 V Q 2 J o M T d M e X I y M 2 J w S 3 V i d l B 3 c j l Y W D U 1 N k 5 z e U R P O F A 2 Y 3 U r W U V U a 2 R G U W F M Z T c 3 Y m p P Z V N v a k Z 0 Q j Z k S E Y w T 0 V S R V J F Z D J s T 3 d W Z 3 p 0 S H R s Y 2 d S c k 5 r R z Z T W k d 0 b z N C e C 9 j U G h M Z j Q 3 b l p K S D c 2 V 2 o y Z C s y b 2 4 w b X l V M n F v e U l 5 R G F T c i t W Q n J k U G g z b G F t V H l V a 0 l p S W l J d G Z D Q U l 6 Y 0 Z 3 T 3 d S d l Z y R 1 k 0 M U Q 5 M k h N U G 5 k T m Y v U E x W Z G k 0 d G J k K 0 N r O U E x e H V T a 1 R P W W s 5 b U 5 r S m w z d W d Z S E 9 q b 1 V v a U l p S W l v Q 1 R B Q U k v Z G x h V z h W c G R J K 2 R U a X h 0 Z 0 Y r V 0 R 0 N k 9 P S k M 3 d T R i U k x W T 2 h 3 V U h m c 2 V i Z X c r a F h L M n h V W F Z F U k 5 h c D F P c V F u S j J I Z T F 1 M U J M c 1 V F a E V S R W J r S E J t R G t 2 a V N T N m p k e n F W U 0 F Y b S s v Z X B 4 V W t K Y 2 5 2 a H g 1 c j A y M k N l M 0 9 6 T W I 0 V G I v Z z l Q V W J O c W l N a U 1 n N n g z T H p V Y U h W W W l p M 1 B 4 S V J F U k c 1 R F F a Z z V O N H M y U V p w T U Z q V 0 5 O K 0 Z l S W 8 4 c 1 B q Z W Z w a l l 1 Z U 5 k M 3 l 0 Z m 9 j S n p Q K y 9 G b D Z m T 1 E 2 Z m 5 w a 2 d p Y W 5 x b j h t O U E 2 d U d C V G k y Q 0 h G M E t F U k V S R V R V U k J t R G s z d G d I e k d 4 Q 2 d R R F R l b l R D M 0 l H O U l C Y m U z W m N P d m N H Q U w w K 2 V 3 d 3 Z i O W l K Z j R a N m h J a E U 1 e n V t Q 0 c 0 Z 1 B D W V R v T H I r V 0 V S R V J F V k h 6 d 1 g v N W t Y d G p B R 2 F 4 M G J H d H N X c l V N T F N R M 1 Y x e m Z B Q k l 1 W D R E N H p i K 2 d p M 3 B t V 3 l R V D B S T l F x M 1 Q 0 M E p o R V J K Y k J E d T Z G Q 0 l p S W l K c V F n e k F 5 T D E 1 Z V F F Z U h 1 Y V B k O E 5 H K 0 t i R W h 3 V G k y e k h E M F Q y O H h W M 2 Z T N m 5 S N E 4 w R H g v R H F q d j B v V U h J M U d C S F p W O X J O W W 1 q M G V u U U 8 1 Z l p I S W l J a U l u Z k N B S X p J a 2 x W Z 1 d p M V F X V 2 0 v V 3 B x U l F D O V B m R D V p Q 0 o 1 S m J H K 1 Q r e D I 2 b G 9 m S G Y r U n F N Q 0 t 5 c n p P M 0 R 1 R k l D R 0 V B U m t S R V J P U k 9 S S T R 1 Z 0 1 q a D V I S 2 d 0 T l Q 4 O F F v R j R P b H B 2 M 3 F h R V E r a E F L L z E 2 b 0 s 0 N E V B c 0 9 Q Q T d L c l R h d T d w Z n p X c X c z W m 5 a K 0 9 l Q U h n a T F 3 V F p M Y 2 h 5 b F J v U C 9 u c j J J M z Y 3 b T R G c V o 0 c T Q v U D Z o N T h C S 0 o w T k p Y a n N F e G t m a H J Z b n Z J e E d K S G w x V E h o W n R G Q 0 p m T E V P a k Z y K 0 5 F U k V S R T d r U m d N Q m k 0 M k l M Y 2 0 w S U J Y T H h v L 3 Z q Z 1 l D Q W 1 4 b j c x T k Z P W G k w c 3 h h M D h 5 c 2 t y T G J Y S S 9 t V m l N Y V Q w N z R k R U 9 i U 0 F V Q 0 d 4 e V Q y b z Z 4 M 0 t 2 W T h I Q j M 5 R T N N Z 3 l q W T F 2 a k h u O C 9 l S X Y 1 T X h k M 2 9 O S m 9 r V k Z T a W k z c G 1 U a W N r N D g 1 Q T N x a V Y w U 2 9 v O H N 5 R 3 I 5 c E I x c k l 2 T E R p L 2 t H T 0 x v V 0 l p S W l J Y k V n Z 2 F Q d 2 J S d 1 p n U k h v O W t K S U N t U H R Y d 2 R N V G l J K z N i M D N O b E V x a n h i S W p K N 0 V s U G R O b T k r d 1 F G S U R a L 2 J 0 e n U x S X p j a X o z T 3 V i L 2 R o U U x o d l N 4 U 1 o 4 N G F y N U 8 1 Q l Z n e n I 0 a m 1 E K z R 0 M U 9 F W U R x O U F R T y 8 r U U Z Q e E x Y R G E 3 M j Z P T G 9 j S W l J a U l y S 2 h P d 1 Z n N 0 F G R 0 p C U U N N c G 4 1 N H l z c n E z d U J V V D N l W W h I b U R 1 e U Y 5 N G Y w d G R s c W 4 3 U 2 J 4 W m k 0 W l R m Z U 8 v Z z d T a X F y Y k h K U H N o K 2 x S b 0 1 G Q j M v S G U w U D d N d n d p Z E E 5 d m d R V k Q r b U R C d 2 Q r a D F H Z 2 N Y U T V 5 e W h W U T Y v U z R 4 O S 9 Q M G F V U U V S R V J V U k 5 q Q U V Z R V d O W U l I K 0 J w a 0 h m d 1 F K d G 9 y Q n Y 3 Z 0 U x W G J X M i t t S U Z I Z n R p R 2 p X b V h v Z W Z D V m F m M T M 3 T V g w V G N 5 R E 4 z Q 1 F o e G R D a m 1 K N 3 V F d D B E Y 3 l E U D g 5 Y T h G V 2 N 6 d k p L Q 2 t E Q U x U M j k z V n d K V V J F U k V U V T F C a U F F U U d X Q j J B S 2 h Y M 3 F j Q 0 d S U G 5 L c 0 d u V X Z K b l h 1 Q 0 Z 0 M T h D c X J V b U 5 o O G 5 G T T N M b 2 J w M i t k N U V i T z V i Z X J P U m d k M j l y U l p a Q 1 R H U j N i R 3 Z 1 d j V q a T Z E R 1 N V V k I 5 N D B v b 0 J H Q k V S R V p I Y l l R Q k d C R m k y Q l J J Q X l t M 1 Q 2 T j N W a V l S Q 3 Z O S 2 p F e j U 3 Y 0 F o Y T J Q Q k V 4 O V R D S W t 4 S j J v U F h k e C 9 F b F Z z c k 9 z Z z V Y Q 3 R U Y 0 h z W j F Y T 1 B 2 e C t 1 b F R 2 K 0 J 3 Z D U 1 V X I 0 U 1 N Y d 2 t U a l h 5 W l J F U k V S R V p I O E 1 3 S W d B U U N T c W J t N X Z M c F V L M E 9 u c 1 Y 0 K 0 w 2 U l V S a W c y U G p N R E Q 3 Z S t 4 N l g z M 1 h j M 0 J F e H Q v d 2 N M a z Q 3 a W h x c k R w d m N r N k Z W b 3 R U M 3 V r Z X J 6 R k l x Z z B q d S t k b U s 5 V U l V e H U 0 U T g 4 a U l p S W l N Z 2 x N Q U F q c W 1 I S k 5 r a U R n Z H N n T F N T W G l Q S D J n S j c 0 O U l I Q k N M W G h h a k M 5 d 1 l D T m F a Z n g 4 U G M v N D E 4 b n p 6 b k Z O O W x F N U p 6 e U Z T c U V 5 V z M z O V l l S W l J a U l t Z z h H W U V R M U x P M E R 4 b T J R V n V u Y k 1 n e i 9 z O E 5 x c 0 V x d E R x d E 9 u Y 2 V Z R F V u N H Y z T V h V Y W 5 s Q 2 o w a S t w T U I x U U Z Z T 0 Z l Q U V S R V J F Y m t s Q m 1 C R U 5 S a U F O W m 1 h M V d B c l I 5 a D J O U m d B R k Z k V z R h T 2 p L U m k 5 S V F u Z m 5 F b m p p a k F p Q W d D V V Y 2 b F J v Z F V p e k 1 a Z m M 0 a U l p S W l v Z V d B Q V J s U k R L Z 1 h F R m p S R 1 p o K 3 d 1 O V l u T W d 3 Y k h o M k I 4 Z k d 4 R U F w c 2 R W W m t 0 Y U t L U 2 5 6 e S s y a z g 5 T C t 0 V 0 h N N k Z V c U 5 4 c W I z S j Z M b U p W K 2 h B Z 0 J 1 Z 1 N R a U l p S n l V d 3 p B a U d y e j h i R n N Q R m V C M 1 R X W l d J e S 8 5 K 2 1 L Y j h m Y 2 o 4 U V d R V G E v Z j J t V k d w O G Z Q N H R S N j d m a X k x U G 5 V V m F s d H Z r e m l N a j U 1 U 3 V W Q U J p Q U V S R V J F Y m t y Q m 1 C R X R U R U F j N W p Z S U g r c 0 h q V U 1 j d 2 I y a E o 5 V V l 2 U D d s N n M x K 1 B M a 0 9 Z e j Y z M V o 4 Y 1 B n a 3 N z c j Q z N D d J b m R T c 0 F H T V B N Q 0 l p S W l M M 3 h B Q 0 1 x R F p m W D h 2 R 0 1 3 Q 3 p L Y U Z B Z 0 R H e D k y R G o 0 M y 9 C V 0 J z M 3 l h K 2 g w b W l 4 S W Z V U F B Q c j l O d n h 0 M X d F Y 3 k 3 M E 9 n M T J l U k V U T 0 p G K 2 h n b G d v U k l D b j F O R 2 x F Q k V S R V p F R E 1 B Q W p x a z B p c W U 0 R l p x N k t D a 0 R M S n V 1 M j V p Z V Y 0 S j h E Z X V J L 0 Q 5 M k h 1 T 0 J B d X p 6 R E F P Q k F W a T V l M 3 I 0 U D R 6 Y i t n a z B Y T T F E R m 5 t N U V M a X R m c V V L b z N O d m 0 v U W F K a U l p S X F I b G d B R V o w T z I 2 R G R C c U p M W U x 3 O W V q N 3 N I Q m 9 Y M F R Z Y 2 R 0 U 1 J u R X A z a i 8 0 T z B h d T I 0 S 1 B q N l V n b z d q V W J z O G l J c 2 Z J V X l o N U F p U V J F U k d S R z J N Q V J u U T d i b 0 4 w S 2 t L Q k F Q Z m Z F N D B m S G h 1 S m 1 i M j d 3 T m N P L 2 N G c W x G Y X A 4 Z T N a a T N o a T R 5 K 1 l 1 R 1 U z T n F a Z G h r T E 4 w e U 9 K W E V H Z V F v V U l I L 2 I v S W l J a U l u S l h J a 2 N Y U U 9 S M H V B T E 1 L V W s 4 a E h n c W 9 U M U d 0 V 3 V O c j g 5 Y 3 d Q c n o 2 V k R y O U h a N z N y b k N t e m h Y Z U J N Z k h q b U Z Z Y T J q T U N h M k 5 i c U d o W E Q 3 R k Z F e n B O Y n B j R U 5 W Z 1 p h K 2 N r Z V h R a 1 J F U k V R T 3 d n Q 0 0 2 S F l p R W V E b F Z k M 2 Z 5 e H l W b F l C R 0 E 0 a k Y 5 c T J M Q U F D K 1 V n b G 0 5 T 3 l N S n p x M n d 4 Y 2 5 6 b U w 3 N W F 2 U U c r e l h 4 c j V L c D h P M l M x Z X c 3 Z E l W U l B y S T h j Q T k w Y m l 2 Z F J U Y U J m b U R V U m h S O D F C e k F t U k x I d 1 p n U k V S R V J P N k t X e U N K V E 9 F M l N L Y 1 h K d m Z H T z R O N z Q v d E h I O F J m M n J a c W t w V l p P Z V V L c k R t Z G l x Y z I 3 O E F q M y 8 r T X o 0 K 2 Z S Z n J O R X A 0 a V N l V G t j a F Z L Q U F 6 Q W l J a U l p T n d a Q X p B a V U 3 Z 0 5 z d G 1 J O G Z Q Q k 8 0 T j c 0 O G Z I U m 1 K M G J P c 2 0 y N k t Z W F Z Z M 0 R Q d n M r Q m x j d k Z u T U 1 J e k l D Z V d X V n d k Z 2 t k d 0 N T V V J F U k 9 T M n V B V 1 N 5 Q l F m S D B B Z 0 F N e m R X c 2 N B e k 9 H a W Z P V 1 l P N 0 F Y c G 5 T S n c z O U 9 Y O E R X U H p L a D B 6 Z E 5 I S l Z k c H N C L 1 R s L 0 F m M D V m U U t q T U c v M m p 3 d E c z W l J o N l J Z U k N 4 c T J 4 U k E 2 W H A x Q k N M a E h i O V J B T k l p S W l J b k p 1 R E 1 D S V R C R U t B W m t N V U N q T U c x O V Z C Y W p W Z 0 l U Z l h E b G F w S T h j Y n c v b 2 l T b G Q 0 c k Q y V E J x M n B t Z W l T c W R y c 3 V k Z l Y 2 c X d N Z T B 5 T n F a Z G h v Z F F n Q z Z o S W V q Z k 1 o e j l v c 0 x S S n N D U G Z j T 0 l I Q 0 J Y b 1 V S T E h 6 b i 8 v a E V S R V J H N U 1 R W m d S Q T N 4 O F R F L 0 F B T 3 F W N E V G Q m R t d k h y S k l 1 R n l H M m Y y N j Q 2 W H V p Z G l Z Z G h r Y l V 2 O U F v Y 3 J N Z 3 c x c 1 J L Y z M 0 R V J l Q V U 3 a 0 Z l Q 1 Q z M C t q a G J j W C t y U U 1 R N W Z R R U h R T k M w R k x Y M z V E V H R R V T h z c V Y z U D V J U k V S R T V P W V l n Q k U x e E 5 j W H l N c 3 p m e n d E T U t m a 0 o 1 V m d V d W V P Z U N h e F B Y W m 5 a d V A v e m w z R W h S d k Z E c W 1 s U U Z X Q k x l b V o y S k t l Q 1 F B S T h 2 S k V s N 0 F R Z E F r T l J 0 Z X d F T F F M O E l l S G t K R V l r Y T N s S 2 x U b 0 d 0 Y k M w V 1 V R R V J F U m t R T X h B Q 0 5 x a U V 4 V 3 Z S V l N y e m R 2 U F B 1 Q U 9 U V 3 h V S W d I M j h S Z 1 J K c 1 l w T 1 F Y N H Y v T 3 B X U G Y x V 3 N P Y l Z w L 3 M 2 S V N l e k t 6 c 1 N j e k d 3 R G d M U l l o c 1 V V d 0 V r S U M w U 0 U 0 Q U 8 y R E F o Q X V s M 0 d W R 0 5 G Z E t L d F M 0 N G F x Q X B F K 0 1 r Z V h R a 1 J F U k V R T 3 h B Q 0 1 x Q 0 V D Q V N D W E E y V m w 1 b z F Y c T l r S H J C a 1 F B T 2 d h V n I w R k 1 W Z W h O S z d J S 2 x D c U h G M G F W Q m 9 0 a n V i a z Q y a E 9 2 d k U x W D Z r R X N Z S C t h Q j l V S F l o M U N Q S k h q S j h 2 V j R v Q k t D Z 2 9 3 T H A x N j l D K 2 Z Y d U 1 H R E h D M G V Y W X h l b l R w M U Z V V k l S V 3 J W c W h k Z X Z X V n Q z a m I z L z d H M V F x R m Y 3 O T c z L 1 h l Y j J n b 0 F B e l o 4 N 0 U 0 T U d E O G R 4 e n o 5 b W l Y S 2 V V Z X F N S U F K Q V F 3 a F c 2 U k V S R V J P N k 1 B U m h S W T N 4 O X p R L 0 F B R z Z E Y k d Z a T V E S z g y Q z B C e j N l T n g 1 R 2 N m R 3 k r b U l I Z n N u S 2 E 3 U F J J Y z V S V n F Y R T h y d 0 R I O H d x T X I w a z l Q T k R L M 3 h m U n Z u S k U r Z m t n M n R j S D B Y N C t p U G F W d z g 5 V D Z q W X J 4 c E t U a z V H V W x J U U R C d z V n M E t C Q j h Q Y j J 0 d n B l a 3 l k U H R r b E 5 x M W F 0 Z 2 x B b 3 R N b T k 4 d l B 6 T V h 2 M m J H a T F X a X h Z c 0 1 E c U F D d 3 p N e E 5 L c G J M Z T Y 4 b k p 5 Y m g r L 1 R w e W N u T H V 0 b F N u b G 5 x a k N E S 3 h H R z B E L 1 J 4 Z F N y T j I 0 Y 0 l G S E R 0 M k R H U E h q b 1 d 2 c j Y v S k 1 Y d j M 3 c 1 d K R X l j d 2 E 5 Y X N K c T Z P a U l p S T Z N N F l n Q k U x e H N m S H N 2 R m x a U X p B b W l H a F F J Q i t M Y 1 B S c j J V N G l p b 3 F z Z T N T V m Z 5 V W 5 v S E 1 F Z 3 Z D e n l a V X B k U G g 0 c z F p W E x 4 W n Y 1 Z V p q M F J z R E 1 V a W Z X U m 9 J Z k 5 H a U x j W F F y e T k w R U x t a F F C U E t Z U U M x N G p J e G 9 3 W m c 2 U 2 t K R 1 J s W m V H S E g z N 0 F o Q W t U c k w 1 W G R u Y T J U V 2 9 5 R 0 9 x R 3 A v d j M 3 O G V D Q l F z Y U h Q L 1 d X M j l o N k 5 D a E p x K 3 R X Y k 1 H V 3 E w V 0 F M Q j I 3 V n I w N n R Y T F p 1 R W F B Q n c 4 Z U J B Q U d u e S t x e m h m V 0 l U T 2 9 j R k 8 r W G 0 v W j g r Z U J x O T E 2 d F F K a H c 0 Z E 1 2 d G V J M G F N Z 0 Z R c U J R Q n M z N z R k M z N 6 e k R k Y X R X M m U 4 c n R G b 0 1 H Y k 1 H T H o 4 O H N z W U 5 X b 1 V B R 0 Q 0 O E 9 F T j N t L 1 h y b D E x M 2 w r L 2 Z q M V N V b E l 3 Z H V 6 W U J 1 Z W t w Y V Z o N T g 2 Z G R 3 e k E 5 S H E 5 M W N H c m 4 1 O W Z n d 0 V j R V J F U l V X T V l n Q k U x e H R z Y k V J b U F X O S t F M 2 h I N 2 d E V j d n V j Z l Z U N h e F B a N U 9 i S S t 6 M T I 5 Z y s r V 3 I y S F B s R 2 9 v c U t o M W R t b G 5 L M V J x a 0 Z o W W h 0 Y k R J N U h X a F F J Q m d i e S t F Z U h 2 Z U N z V z g 0 U 3 V W d 0 V j a W h s d 2 l o b z l F Q X Z t d D M 4 c 2 x Z c 2 p G W X Z o S U p S R G J N S G h w a k V x b H d y U n A w O H d l W D F K U 0 F x R D Z t L 0 4 5 K y 9 h W k 5 l Z n B w N S 9 H c 0 d I R F R G N z c r Z W V m S W J G d 0 c 3 T k 9 w M n R 3 Q z Z a T U p r T l V W R l M 5 M T R 1 T G k 2 R l F L Q n I 4 U n Y 3 Y 3 V Y U F l 0 M j h m Q W d N R D B h c F Z L N X c 4 Z V J J L y 9 2 Z 2 p I b i 8 4 O F V a c n V Y R G h B a 1 F p R W R x M W E 5 Z m 9 1 T H k 4 U E p 3 O W V 4 W X l t U X g 5 K 3 Z S c G R H e H p w d E p v Y 2 V S Y V B x W j B q W E 4 w S 1 N Z d F h y e T R 3 V 3 Z 6 N T g v S H F s V 3 I 2 c n l t M S t 1 a F Z x c 2 h r V W p x a G F H R E J 3 O D J C b U F W R l J X N G N l T k d u Z X N H Z 3 d F Y W p R W T Z u Y T d P N j d m L 2 Z k a T F h M W V k N E F 3 Q X N y S 3 l j U G p 3 W V V 5 W U 1 N R W 0 0 V k 4 1 Z W J u V n F 5 N G 5 U c H l J c D U 5 K y t x N X J J Q 0 l p S X Z m R E F J e m 9 U b n g 4 Z 0 d J e l R 3 M 1 V h Q U N W c W p v N G 8 y W k 5 B S 0 J U Y U R B N m h R W m p W d D l 1 T 0 p G W G d G M j N H d G F Y V n F r Z F h a N 1 Y 5 Q V l E Q 3 B R c W k z d W V T V H c 4 S V B F U V F p U 3 N l U l A 4 K 1 h 1 Q k F P S m I x K z Y 2 U H I z Z X F 0 V l l H b z N H N 0 h r S 2 h j T G k r M X V y Z S 9 m d V d M T m 1 U Y j N Y b H k x Y m h o M D d k c 0 R Q c i 8 2 M l B J V k N n V V d M R n N G Z 0 1 P Q 1 Z W M T V C W E Z 3 Y 3 B r N m R p c S s v L 2 h x S m l Z b m 8 w S 0 Z E Z z g r Y k 1 X T U d m S D E 5 O G V P U F B 6 W m E x L 2 J 0 M j J F d 0 d P c U V K c T d v U U Z Z d T F E b 2 R S c l N K Y 1 h R c E p 0 M i t 5 c X F x c W d v e l p z e U F X c T F H b H k 1 Z H N I W H I x a n J Y Z i 8 3 N V o z e j g 4 Y 2 Y 0 L 1 B Q U E V S T l Q v M l B L e m M z R n M 4 O C t h M 3 p m M U F x d m x T d F h Z d V h L b G N a b k J 3 U U U x Q W x w L 2 Y z O T Y 4 M z U 5 d H R 2 N G U v d m o w Y 2 Z m Z F Q 0 V 2 x K U 1 V y M X h t W m 1 a R F Y 2 T G o 0 K 3 Z 0 N D M z M V Z k Z k 5 h N U d x M z N m R l N 0 V z R J Y 2 Z m c W o z O T Z P e E Z X d E V S R V J F Z D h J Q W p P a E 9 M Q W 5 B Q U t D M G x B R 1 l p e E V L Q k 9 n W k V Z c W V F Y U g 0 U j k 5 d U 9 K N V h n R j B a M m Z q M T Z q V 1 V O Z U 1 3 e k J K c W 5 R N 3 E y M W F P M k l O Y 0 x x O F h D Z 0 R W d 2 R q V 3 J W d l J 1 M 2 R 2 a E l X R k 5 Y b 1 B o V U t C a 3 l k U F l 0 Q 2 d R Z l l x M H l J R 2 d 3 R X Z 2 d m d p M n J S c G c z L z g 0 e D h B Z 0 5 M U 1 V n Q X d H W U F 0 V z d Z T U J R V U Y 2 T i s v d i 9 G a m 1 E N T l P a F l 2 W G 9 4 N T g r W m g 1 Y 3 F W Q 0 F r S n N i b 2 V y V m F M S F R 0 M k F L a m V v b m 5 z M k R H e j V v M G Z Q e D Z q U j Q r M i t y b E 5 6 U U R n c C 9 R T T l J c 0 t S N F R j Z V U r Q V R F d E x 3 N 1 Z y M T N E Z m Z m Z G g 2 Z E t s e U 0 v U H g 4 c V Z L e U d U M W E 4 N U 1 6 T V Q z d D d l a U k 2 T 0 5 u b X Z G a T F h W U 0 y Y U 5 j W l Z Y T F h E V j Q x R 2 d 4 Z G V l S 0 h S R l p D b V h M c D B D Z n Y y N 2 N P T U d U U G c 1 Z V d G Y T l l d U l U Q X d F Q 3 R X c k d o d 2 p x b H J M N z M w V X I w Q X J L U 2 t C T G 0 1 d W Z W Z U E 2 c D c 0 S m 5 x W F V k R V J F U m t M U V p n U k h k a T Z Y Y V B z a k l n U E 5 3 K 3 R a R E R p W V J D O U l r T V E 1 L 0 l N T X p 1 M 3 g y L z U x N U h j b l l l R G 1 i b k l h Z T g 2 V l l X d V p 2 L y 9 2 Z S 8 r U G J i Y j V H V W x J U l B Q d m t F W G w 1 Z U R Z N W R 2 W G 8 x a 3 B L U z B M O S 9 m O H l m U D c v c G l t e E F X V m t a T W p J e U V G N 3 I 2 M E x a c m N N M W J 0 O U 8 5 d m 5 u b n l N N U 9 S a 3 R X N 2 F z M D B k c D J M Q m h 1 S G p 4 S W p a d D J v U T M z M 3 d U a X h j d l J u Q n d z R l g x N 0 4 2 O U c w V k Y x V n R r R l F x R j J T d m l W Q 3 J I b j V S c W l V M X B s M 0 V z O X p x V 0 R 4 L 2 8 2 R k l h b F p L U 2 d q V n I x d U R Y W D M v R j c 3 L y 9 q b m Z m Z m R l N E l r d X I x Z U x B Z 1 F Q R 3 N X Z l B u b 1 c v d j M r O T d i N 3 Q y N 2 R I U k V R R V J D S V J v c U t p a k t 1 N G F x L 3 N V c X V y d y 9 y Y l Y z e m R 5 Z W V m Z j Q 1 V 3 J W c G g 1 T W l S M E d x M W 1 E d D N M b l E 2 S F g 3 N T V S Z D R l S G p V R z d 0 c D B 5 Y V R J Y l l w Y T l l d X h k c T F h M D F l c z J R c k 5 C R V J F W k U 1 R 0 l B U j N Z b F V D a 2 d r Z 0 5 y T W x U N E t C Y U R U Q W J k O V k w Q 3 V S e X d V R 3 B 2 b n Y 5 N F h 5 Q z R 0 U i 9 L M V B D U m 4 1 K 0 Z F W G d F M G V y M m p T M 1 F a a n o v K 0 9 I N z c 3 V G R j d V h J R n k 1 W X R 3 N X c 1 Y z B 5 T 1 M w d E x 3 O D g v L 3 d 3 Q X V P K y s r N X F 5 e E F Z V j M x c E J X b n U x V j J s c E t h U l N h W j N 0 a D J 2 V 3 J N R 2 1 U W n Z n N 2 U y T i t m U G 4 x M X N C O U 9 L T E x 5 S W 5 K d 2 Z I a m g z R G E 2 K z l o a 1 d M R m x r V V p B R F Z x O U U y Y k 5 n Q U F J a U 5 q Y 1 Z u b j M x b W N 0 e U V D U k 9 R b D V l S G I 3 N z V w a z V 3 M X h 5 b 2 R Y c n N 1 M 2 9 O S H g 0 N W h Z S F J F U m d R S G V I b 2 t o c j E 1 S k 5 Q d 3 N 2 T E N 5 d F h y a 1 R m d m 4 z c j l H U l R L c F Z Z d U h C a H Z U b T N 2 L 2 J x c T Y 4 a U l x T C t 4 M W w 3 V z d C R 2 9 6 S D U v S m 9 0 a 2 F i O C 9 Q U F B P S G Z 1 S E Q 3 O D h F T U l C Q U w 4 K 0 9 P U H l N N 0 9 4 d C 8 v L 3 Z k N j R a Y z F w a y t m a n I v O D V T L z F u d m 5 w c D U 5 a X c 0 W U 4 5 U U x p a G 5 y d E V S R V J F W m 1 E Q V J p U k 9 Y e D h n S n M z e l I 5 Z l Z n W U V C T m l 2 S G 5 J N k F n R F J m a j Z J O X Z Q Q i t Q a F l W R 2 k x K 0 Q y M 0 F N b l p 1 V G l j a z Q v Y 2 N t N 2 x 1 U n Z l M 3 Q 2 W U 0 y Y 0 9 Y b j c 1 W m V 6 Z n Z 4 O U p T V W 4 x Z W d k c E 5 C b 3 N X N 1 l N Q m 9 N Q m p 6 L y t P Q V l N R 0 9 D Z 2 F 1 d H F L Q U N y Z V Y r a j B l R F R U e i 9 G O X U z Y j R l b n B p W V V M R j V y c z d 5 U V V D a k Z 2 M 2 p 6 T W 5 U c 1 h K M D Z j d 0 x S c D A v R D g 4 O C 9 Y Q 3 h B Y X M y L 2 Z Q b U 1 v V W x C U T B P Q z R t a F Z p M X E 0 e W E 4 a l V w T D F J d V Y 1 b z A z c z I 1 a 0 J X T G 5 x d S 9 s K 1 R Q R 3 Z 1 d 0 Y 0 W U h k d j Z 6 Z 0 5 y c V R r R l V p N l h v M U 9 u V H J o N j l T c D I 3 Z H B s Y k h E Z m 8 w Y 1 B B S C t l R m x w W l d Z b k 5 t e m V q W D c 5 K 2 l J N k 9 i d l F B Q m d C b U 5 a c H Z y Q W 4 r d m 4 z N 1 l E Q V l N R 3 Z X T E d Q e i 9 N N m R P K 0 9 C O G d U V 3 J R Q U F J Q U J K U k V G V U J 4 N k F 3 V 0 J B W l d Y Z H c w R n F 4 b F J V V k 5 S N 2 p x b F Z t M E t o c 0 Y 2 U V Z 2 T 3 h t N 3 B H U k V S R W R E Y 1 l n Q k d a d z l m W H N n Q 3 N 0 S l F C b U p 2 e k V v a 3 d L R G 9 D Z z I 2 d F B y b X V W T 0 Z V Z n F I e E x h T 2 t 6 T U V W T m o r d F c 3 Z k d z O D g r a X l 0 W H J w a n M 3 L 1 g x M T E v a j Z 0 V 3 I 2 T m F 0 R z Z a T 2 5 X c l Z N e X d K a z h 4 V k U 0 Q U Y z U H F h b 0 5 Q c G 9 G U X F F U j R l a n F L a U l z e W J O d z l w Y V d u d z l Q V E V n Z 1 V M R U I 4 Z j M r Q z l K Q k l K M 2 4 z M 1 h T e F l z Q U J I a m h 6 Q n h 4 O S 9 q S X F L Q 2 p 6 M j J H T j N y R U 9 y M W V M c n I 3 O E d B Q W d F Q X B T V 2 x o c F B G S 3 h O c V Z T a X F x b 0 t m b j U r R U l 2 R l Z u N 1 V w a j N h b 1 E y d X E x U V F H Q X c y d l c 5 d E J n Q k t q U l p s V l d v T W p J c E F 4 K 0 F t K 0 Z v c 0 V L Q m J t T 1 Y 5 M l V 5 Z E F 2 b k J C e D h Z Z j E r e l d x K 0 d T c V h D N n R X c k V S b 2 E y b U F m c 0 5 w c W I w V l V x O V V t U D c v O S 9 m M G J i S U w v e W l 1 d k d N U G F S W X N X S V N j b k J 6 T m 5 6 b 1 J B S U V C a F l T R 2 V l d W 9 w a z g 4 M T F T d k 8 x T G J J R l N 0 V 0 5 O a E x 6 S n p Q Y V N J a U l p S k x N Q U F q T W 9 j M W Z j Q 0 l h Z 2 1 W Z V d O R W 1 4 a m p h W F F s b F Z W S X V Y N E R K L 0 1 M a 1 p K Z m l M U 2 J 4 Z E R i T V J S b 2 p o c G J 2 Z k x h Y T Y v V m U r M 2 F 0 V 3 N B c X J k O U 5 S U 0 F 4 Y 1 h G N G Z Y W F g y L 3 d 2 a T F i d G 9 S Q U l M Q 3 d V a l I 2 Q W 1 Y T m F x c W F G V j l s W l d V d 0 d B e n c 5 Z l d G V k N w R m F X a 3 B n b 0 t D c 0 d E Q k F y e j g 4 c 3 R t U F c v c T F L b U l p W W x C Y 2 5 K e X Z a V n d E Z G 0 r Z l R 0 e W M z T V J G U l d G e U 1 o S U h E b H l C Q m t a R 2 Z W T 2 x h e j V X R n E w Y U d I V 2 Z T M 3 h Z T n N Z U E 5 q V y 9 p Y 3 k 2 Z z B H d k w 3 N 0 l B N W R 5 O G Y w W H A x e G o 3 K 0 Z Y O E 9 i U 0 8 x U W F Q a n c 0 W m d 5 W l F x Z W Z Q S k p 2 U G 5 t b T h q T n p U V 3 V o c k l I L 2 E w d D J v M T l 2 c m R x M V F v Q X N I U G 5 U b V J r W k 9 E b G w x O D J i c l g w O W Z Y R j d O b X o 3 N n F H Q 1 J N b V l N a V F J W F Z l M j d k d k g 3 N z U 1 a H Q 4 O H N r b m t N d m x k Y T Z a c z Z L T m l J a U l x Q 0 V N d 0 l q T U l S S U J N a G x n N 2 9 s V U d n M m d V d k U w U 0 d x U X Y 2 Y 1 V R M k l p T V N R b U V n Q 2 c w b W h 4 c W F n R W F U Z U x x O T l 1 R k 9 O e V N T b D B l d m N O e F J v T G x S c F R X T m p 3 R n J 1 R 3 R 2 U X R X Y k l F Q U 5 D M W E x Z U x B e k N E d 1 l C V H A w N E J n T W 5 B b 3 V a V X U 1 b 0 F y U F l K a 0 R L W k R I U G 1 6 S U c v d n o 5 Q 1 F r T E 0 3 d W 5 s N y s r U G N l U E d Z Z n o 0 O G Z E M D l E U n J U a 0 p D Q W 1 R e U d h W k 1 t W U t z c k N 3 Y 0 9 Y S U V w M C t m c m h l Q V h i a H d B U U R R c 1 d O S H M r N 3 J q S V F D Q W Q 0 W j N B Z F B i O X F C N z g 1 Z X h K e U J Q U j F k a 3 R s M E 9 o M V N V M U 1 4 Z l B q d 2 V 0 Z k 1 D Y T F x T T N X U E d s c X R G Z 0 R 1 d U 0 y d 3 F L Z 0 l Y M 3 p 4 Q l R w M z d v e U h I M z d Z K 0 x w V U t y W G 9 O T W 5 h e E d J e G h n d 1 p n d m o 0 K 0 h x Z j h 6 V X J K U 0 1 p S X V x Z G t q c G t 5 Q k J q S 0 V k R V J F U m t L U V p n U k 9 i e T h 6 T S 9 B Q U 9 x V j R F e E F D T X p l W X R G N k J R Y W p F N m h m d 1 k w Y X A w T 2 w 0 c E x r W G J q e j F B c 2 8 2 U V V s V n F k Q X l 0 d G V w c z J i Y X E z R X N U V 3 V u W H J a d l Z j Z 1 V E U T Z Q e W F G V 0 R M b H k r S F J D S X h u c 1 o z N 0 5 n e F R K N D h H Z S s 4 O H c 1 Q 1 F x c T N 6 N j F a c z h Z N H I 3 S 3 l F c W 1 w c W Z Y d W J U Q V l q Q U h J N 1 k z e U c 5 T z Z k V 3 N z W G J v V T d k c T F N e l l Y U D N Y c U Z N Y U 5 H M W R u W E U w Q W x w Q 1 F Z U G E 5 b l p H U F J J e n h D Y k g 0 O V B m V G V L V k h J Z 0 s 5 e k F z S 0 h l M 3 M y Y k 5 R c V Z R W V B I a H d 2 V 3 M x S j N I V 1 B q e W h N Y l U v b n p R Y U R W N T Q 0 U V h q K z F W V l Z R Q 0 E 4 d k x 5 T 2 1 G e l R X Q U x W Q W R 1 a X h Z d E F n R D g 3 V z k v d z l X c l Y 1 R 2 R u W T J p b 2 l L T U d U T U d 2 L z c 2 c T F s M X R H c l Z D c T F i V i 9 k S H E 1 b l R y M T g v b E p h V z F y d E h l b m 8 2 Q U N B N U 9 i b G U z N 0 I r L 2 Z w Q n J W Y m o x M T k v U l h C d 0 1 C S V R F O D E 2 U G h F U k V S S E F B S X p J Z k g 1 K 1 F H N n U r Z U 5 M U z R H d 0 1 Q d l Z R e T V Q N H V H Q n V P Q k F 4 Q V V I R 2 w 4 e k F D a F V W U 0 N y d E J 4 W G I 3 M W w z W H E 3 V n E 1 d 3 l X M l U x b X h K Z E N Z M V B j Q 3 V Y N z l l N T N X R l F n R 0 Z R b U Y 4 W D Z 2 V k d y Z E R B d F d C d z Z W T G w v R H R 0 O T h p T k R U V U 9 H N 1 h y b D F Z d j M 0 O W 5 u e n l T Z H g v L y 8 w V z F k S 3 V Y V H N B U U h 4 O F B Q e j k v W E h x M U N r V U Z o W W F B N 2 l x c W l v Y 1 B Y b 1 V B b 0 h B S m N L R k V X M W k 4 U E d 4 R l B 4 O D Z R c i t t d G p o e m h P Y 1 F P d l d y V E Y 5 K 2 5 R a 0 p D U 2 c 3 T G J 0 O U R r N U 9 R R H E 5 d W x x V E 8 z V l Z l c m J U a k t 1 K 2 R 4 Y n M y W k 5 u Y U N z d H Q y N 2 R 5 T W x K U V V p a 1 F p V E p r M k M 0 Z G J Y b C 9 q N G V J d 1 p N O G J r Q 1 p X b V B Q W F V V O F l B e k 5 3 N X k 1 Y 3 Z i L 1 I 2 N z k 2 O V h l S n p s S W l J a U p v T 0 F 6 Q W l j M 2 w 3 Q T J K e D l m W k d j e W l W Z 0 U 0 S D h C U X J z a U V C Z 0 J i Z V h t a m g 3 W V V l N F h W N 0 5 H b j F l d V N X S z N H M X R C e j V T a F V L b F J V b 1 V L b F F v S 3 h B b 2 F v Q 0 J j b 0 t L T T M 5 L 0 h X d 2 1 1 M V p 3 S j I z Y U 4 y T n h y Y U k x Z k Q x O W N X U F A v N W 8 w U n l a V E l i T m 1 6 Y 0 R n S E V G e m U z b X o 1 K 1 A 1 T 1 J r Z U h w N k l p c 3 J D e k 5 t e k V E Y n R t M n h i T m t 5 Q U 5 Y Y k 1 T O W R 1 b 1 F U S j A 1 Z z V N a V J 4 b m t I R G h 4 Q W R u W j J 2 V U R E R W t L a E V J T U d E Y 0 t X T F Z 1 U W x K U 0 V T W k 1 t Q W F o Z W R h T l N x Z E N s U 3 h l Y m 5 3 R H B D Q U d l V X Z T T 0 N N U H Z 1 U V h O S m d E e j g v T X o y V V F l Q U U 2 Z l B n M k J R T k J n Q T N 5 b F V v b W l v a U x q S 3 E 3 Y U s 3 c z B 0 L z d 1 R n h j W E l 6 c z c y e G l 1 c l Z p e E F u R n h j Y 1 p 4 R 3 p k d X h C Z G Z m Q U d n T 2 t E c j J y V X J v c U 9 q R V I w Z G p h a W 9 L R V J G U m R Y N T N I a j g 4 Y 2 N 4 Y 2 V M R U J q K 2 U y e H Z 2 Y j l x M H l l U z R 6 W n M z W S s z Y X R l a l F v U V B T M H R M U X B r M G J l S H A 2 W X U 3 Y 3 V m V U 9 h Z 0 F B a 1 l q L 2 h D V W l J a U x M O E Y 4 U F J K Y n c 4 d 0 5 1 M 0 R C d n J N R l F 2 U T J T c D B G U 0 V 4 R U p o W W o y O D B H M G 4 w K 0 R Z M V F h N 2 E w d 1 R J V k N W U V Z L c T l R b 1 Y y d W d 1 U F Z y d W Z y U F h 4 V n F E U l J x R G N x c j F H a n F k V 1 c x Q X p C N 2 Y 2 T X J F Q W p R c 2 1 W T G s 5 Y 2 E 2 a 0 1 t R k F v U k d S b H A w W n p i M V F R U 0 V v a 0 V 3 Y 0 h C a 0 V x b E 9 I U G 1 E S X F L a W h B W U d J a G V 2 W H J o K y s r L 3 g v S G p 4 N D B C V 0 V W R k J V N m N P Q U d S U 0 d S e W k x e H R o W V d G V 0 x 0 M n J Y S G I z T z N H a k J t R H J W d T N J a W t w Q 1 k 4 O T l o a D h m S H p 3 M D A 4 L 0 F V Q 2 R 3 S z I 1 N n h J V 2 p Q K 2 t Y S U J X c j R m S W p r M 2 w 3 V T J o V U d E W H J s M E l E Z z V 1 O E 8 5 R W N u S X l s a T V k Y W 5 6 Z l Z O U D Q 3 N z c 3 R H V 2 V 3 J U T W V K Q k h X e U V y b G p o M D c x a m 1 W M G h T a F V H Z 3 l v R 3 J J N 2 R 1 W m R U b 2 R W c T l l a m U r L y 9 4 N 1 B Q d n N z L 1 A z O W t a Y V d o c m Z l Z W d 0 e j U 4 N 0 Y v U G 5 6 T V d m T 0 h P T X F S U 0 l p S W l K c k 1 R Q W p z b 1 F s Q V J q Q U F J e W N q c m R Z a E J n L 0 g 4 U T B F c E x k V G 0 4 d 1 F L M 1 R R N n Z Y U T Z P d i 9 y W D Z 6 V k R 2 L 2 N s Y m Q 5 d W t 6 c H J 0 V 1 N L U n l P N E J t T G U z Z D R O Y n d C c G E 3 U 1 d Y e X k y Z V U x V l Z o Z l Q w Z E Z 5 N G N B S G g 0 Z U h H R l Z 4 U 3 F S U U N n U U N E Q n c v R 3 B r M m I 4 T n R 2 d j J I c z J M R k l T R W l B V k N y R n F W T 2 5 q S D I v a m g 0 O U N v M U d n e j U 5 K 3 N E S H A r N S 9 3 N X I 3 Y W J W Y W Z Q W F Z W O W k 4 Z V h P a n E 4 U 2 l v N k 1 4 Y 0 9 C Q T d O K y 9 I N n R X c l V L M 2 J 0 M l F t c H F L d 0 1 C Q U R C Z 3 d v T U Y 1 e l U y b k Z z R 2 8 w R 3 F S V 2 x o V X A 4 Z G V j e U N U e W J C a 3 l S T E V 4 T V J n K 2 Z M b E t D c 3 J n N G V I Q j U 1 L y 9 u b k 1 t a l V M O G Z I e F d M S m t p W E Z G M l A z M z M y L 2 N G c H V X b G 9 h e X N q T D A 2 d F V M b F p X V j J M a H h J e D U r K 0 d G N D M r c E 5 1 V 2 p S S W d R R k J T R X d N T E R C N T l l b T F X c V J u c D Z P M U 5 S V W 5 E O S 9 I d E 9 u V D c v c m o r L 2 F 0 V 3 R Z c 2 1 R S j B 0 U F R N V z N h T k l 3 W k 1 3 W k p T V W t B c W x m Q 0 x W M j Z G T E 5 u e j h i e n p 6 K 1 B L V k 9 t N E 1 F S E g 3 V H J p b E F p S W l K e W J R e k F p Q 3 p o N n d z S U J O V 3 J 1 O H h 4 N j d R M 2 9 1 W k 1 L Q k R B V S t R Q m 9 P b S s 4 Y X p w b T F Y V H J M M j U y c k Z q Q j g 2 Z l A 0 L z A 5 S F J j d V h J R k 9 s M z F B U W J q e D Q r d k U 0 Q U I x U 2 Z j M V E 3 Q V J D S V I y c m R 2 a n p O b n p 1 R F N w V X R v M T Y 0 Z E R o d z R B Q U F t V D k v N z Q 0 O C 9 B R l E z U 3 Q r d 1 l R T W t F Z 2 1 l Z X V v c G J O c T B D U l V W R l N i c m 1 6 S m x D b z R l U F l y d D I 3 Z m o w S 0 Z E Q U l B W F h u Z 0 J Z c k h Z d G 4 4 U U R o U V h I Q W l o U U l E V U c 4 N G J n Q m t h K 0 g r S 1 N D U k N 1 M 2 J 0 O E 1 F S E g r R E l r U 0 1 Z U E h n d 0 p r e V l n T V d M R j J Q b X p K b D Q 0 b 2 t u T U h I a X h I b 2 h j V n B h R 2 1 i U G 5 v M 0 l 5 R W g w N j l Z T m V Y b D U y T H A x S z N i c z J J R z M z M z R i b 2 F H a F N F N U 9 4 b j M z M 2 R k b 1 h Y d j M 3 c 1 h a c z J l U m 5 w N k 9 q S X d N Y U x W Y W l F U W l 0 R z N i M X V 6 V F I w M V J L Q l Q 0 N 3 J 2 d n N I b n p a d m o 2 K 2 1 M S m t p W G 8 w c V Z M d l h F a E l T R l l z V 0 l G b G l 4 W m d o V X J W b U R E a G c w W U 0 y W U 1 o Z z R k Y W 5 a d 1 I w U k V S R l N E Q V J p U k p Z U k N 3 T W V u Z W 1 X W E 9 U U W F v S 0 l D d U 8 w a 0 t 5 S n E z T F Z y M X d D Z 1 R 2 U D M 1 a W d w S 1 F s c G F X b n c 5 U F J F b H k 1 Z E V C Y 1 h o N D R k T 3 l J d U x n N U h q e D Z G V 0 N 3 M k 5 2 b n Y y T E V q L 1 B 6 O G t K c W F h d H d H b V p p W W l E T m 5 6 a U F s S l F Y a D R l R T R j d V F J W k R J W i t 2 Y n R X K z l a M j d k d k 4 v N i t l L 2 Z 1 b U R G a k J p S W l J b 3 p i R 2 s y S m l J a k E x S 2 x U O G R s b m 4 2 R 2 t w Q V N K a V l t N D k 5 N T d i Z j h I N F V E Z V l o S E M 1 T j d J S 2 x Q Y 2 V Y Q V R L e T B 0 a F V 3 b X c 5 b X p a d 0 d n V H Z D b z A r b X d Z O G N P L 0 9 j L y 8 w R k p T U W x H a m h 5 S k d U T m 1 3 T V B E Q T U 5 O D h n b S s v d n B y Y k 5 p d 0 F T Z F B u c 1 R i Y j c r T m l J Z 0 l B T l d u a T c 3 L y 9 2 d U l p b 3 J D N H N X T E l S S 0 o w T H A x Y T N 6 M j J X Z D Q r K z I z O G V P U F A 4 T G I y e H R W V l Z Y R y 9 s e T V 1 Y m 5 R Y X J Y d z h Q R E F x V k 9 u a k t 2 R T l 1 e l p n M 1 B u e m l F a E l R R V R K M D V F Z k h 3 O F l t T m o 2 M n g 1 L 0 4 v L y 9 v Z i 8 v Z T k v W m 4 y O H h j W E Y y T E J o Q T d a d D J 3 Y V Z T b 1 g 3 N 3 J z U E w 3 M z B V c U 5 C d D F 3 d X g 0 S U Z D N 0 J 6 N T A 2 c 1 h y M G E v L 3 J Y d i 9 E d m Y v O G J m Z n Y y e F R 2 d n Z H U F p I e m d S R V J H N U 5 R W m d S S m J 5 O H p N L 0 F B T 3 F W N E V 4 Q U N P e V N H c H F L Z 0 N n V m F 0 V 2 p p M 2 t M a z J j T 0 J H Z W 5 w N W 8 z N z U 5 d l Z V N l Z W V l Z 4 d F Z m U U h V d n N w N D l l M k w z N 3 Q w N G R P Z 1 F S b z B h a F g 3 O S t z S F Q w e E 4 5 K y 9 i R j N y M T d v V m F y Y 2 Y v O T k 5 Z V p W M l B 5 N U 1 s S V N V b k I y T E Z q O G V p a m o 1 c F Z u M G F q d 1 p r e l o 0 e n Z a M l p t N H R D a F E r a l h y N S t W S D d G e m F 1 a 2 p S M V p w d W F Q T H F H Z m l 4 S W w x d H Z 0 M j Y 5 W U 5 R U F Z w a i 8 v N H h 6 O V F V R k N B a 0 p B U X p K M D d G d 0 1 I R G p U T 0 U 0 b E V t R H A x S 2 p w M T Z v V E Z p e G R q M X F 4 W i t P Y W J i N U N h b W 9 v N W M r W W d J U 0 V C Q 3 h Z c 0 1 B W l p B Q k F Z R 0 l p U F B 2 b 0 l G e T l l e E t 4 W n N 6 Q j A 2 R k R q c W F D L y 9 Q S U w x c T F i W n h 6 N 3 l D T 1 B B Q U R l Z U 9 N T n l P V n l D Q n Z w b m R h b l R 4 O E 1 H V E t r d 2 V 1 T E Z 5 O D I v b D R x b G V M M D Z k T 0 l q b z d H Q 3 k r O G d J U 0 V C T F A v c k 8 2 L y 8 z N E 1 I a n d Z T z N i c 3 d P N 2 R 1 L 0 h z c z g r Y V B a Z U l p S W d J W U F C R 1 p E a y 9 Q O E R N S n R j Q X F n T 3 d S c G 9 N R T F G Z F d x M F d 2 L z c 2 S 3 d D W T N C Y l Z u S F R 2 M 3 I z Q m F 4 V V Z G Z l c y a 1 k w W k 1 3 W U R C Z 3 h B a n g 0 O U F B Q 3 h z Y k d J a l k w R j h P Z H B r a U 5 H a k R C N X Y 4 R E F R S H o 1 N V p k M V F v L 0 d Y T D k r S G U r O T l 4 N 1 M w d E x n N 2 U y T m R 1 M 2 E 0 Z l R w M D V n M 2 J 4 N k d E U n V H N T U 5 L z N t V z J t Y l g w b G V O S V R y N m p 5 N m p u K 2 V l Z m g w S 2 h n R W d r U X R l d V h Z M k J i M l J r S k V h T k d n V l B U M C t N S E R u U 1 p P Q U p B T D E 2 O W N J W F g z e U J y S 3 d z Z U h o N E l E R X h F V E 5 u e n N T O T k 5 N X J j a H V y c D Z j b k 9 u W H F o U E h q e D l j S l N j Z U 1 H W V B P b l R 0 R H A 5 T W h J Q 0 R B R 0 l 6 Z G F R d n l x R k d q M E t O S E Q v V H Y z N y 9 C T W V m T 2 5 V T 0 h E d F V u Y 0 h w N 2 U r T 2 p q e j V x Z F B 1 a 2 g 0 Z E h u W l d S d F V t b F V v d 2 V Q Y n J C V X p L S m l J a U l H c 0 1 B a k 1 o U 1 V t b j F X M V d W Z W V P V l N r Q 2 5 B O W k 0 b D h n c 2 U v Z n V S V 2 x w c V h I b F U x T m 9 x R W V X U F o 5 W F h G e U 1 O b T N h M U h t O U p p a T Q z W l V y V j V D Z W 5 v N V d y V n F o Z m Z 2 M k R k N 1 h u U E R M W U R E Z 2 w x O S t 3 Y i 8 v L 1 c 4 b 2 x V b 0 V C U V h o d m Z m Z V E 1 c z J i Y k J x M V N w O C 8 v M z M y T E 5 u R D V L V G t 6 R n E x Q 2 c 4 K 3 V p a k N B N T J 6 d D V a N W 1 y c E k w Z S t R Z 1 c x V G c r S m g v T 2 N C U G 5 n Z 3 c 4 M m V H M z g r U E Z t M 1 N N M E 5 M V E 9 W d U V I S G 5 p Z z B m R U N n U U N U S m s y c T g x c F F V Q k N D Z 2 9 M T W V s N X R y N z c 2 c X N W a j d 0 U T c 3 T U V I S D J 6 M H o 0 V 0 l p S W p J V 2 d 6 Q W l L e m g 1 d 2 N V R k p n M z F t R G d h W k J F W m l v c 0 x N U y 8 v d l V 2 Q U 5 X c l V y e W F Z U H V 3 V X F t M G V F V k p X V m x a Z z Z j O T N z N W d N T 0 R D a F F z S U N 3 d U R Y Q z Z I V n F 2 R m 1 q V n J Z R E F Z R U I w Z G p h K y s r Z 3 F I R H g r K 1 k 0 M U E 5 W i 9 Q N U 1 t V D Y x e H I 2 R F J L V T l M V D A v R 3 Z m L z N M M k h P c V c 3 Z H V l U F B O T i t I d j d 3 O E F l T z Y 1 N T l D e l o w O T g r T 0 d I e U 0 v U H h 3 O C 8 v S U R O b X p l a l Q 1 O C t H R E Z p Q k h y M z d t M z J z N X h K U z E 4 N T l B W U R j c 2 9 W Y U 8 z Z n Z B O V d J Q 0 l p S W l M c k 1 B Q W p z b 1 l s Q V J q Q U F J e k l U S H Y y N 0 V G N W V U b G F 0 R 2 l C c D U 1 N n F r b W V L U k F J R U I 0 Z W J 2 S m F i b T Z 1 e W R l R l F p R W l J e U 5 O W H N 1 K 2 J Z d T B R Q 0 R B U C 8 v N V Q y T 3 Z w O X F 2 a n g w N 0 Z w c z N i N j Q z c H l G S 3 B k S V l o b G x x M j d a d C t Q a m p q M k V 3 R 0 9 E b D V Z V 3 B V N m Z p b 1 l j Z X F y Z l Z y R X V Y T G x p O W V q V T J i Z H F F Z G V 2 V 1 F h b F U 0 d U R C Z 3 d n T k R X M j J B V m l r a n d 3 Q W t G M V d 6 Z 0 N N a U l p S X l F M H h B Q 0 9 5 a G 8 5 U D l Z b V F l c j E 1 N D B 0 T D d W c 1 B r W X Q 0 N 0 x I S G N P T E V D V X l h T k 1 u c 1 h s W j N 5 O X Z i R z J 2 W H J q V j V y Y U Z W W G 5 L N X Z N R 1 Z W N m J t O U 9 6 W k V 4 Y 3 Z Y b 1 J P c D R O Q U l F Q m t a Q 1 N l Z U 9 J S m R P a l F B Y k 5 u e j h i c z J i T 3 Q v d 0 R N T k d 6 W U 1 H e m F 0 Q W x 0 M n J U Q j F L b F R H O T N X S 0 p G S U 1 H N 2 N P S X d h T l F w S l N V a z R m L z Q 4 c G s 2 Z G F 2 Y 2 E 3 Y V d s c n h 3 Q W t G W H F m Q 2 R C R W h F U k V W S F R Z Q U J H W k E y Q k F Q R D F C V X B L e k J 1 d j B R Q V Z G V H d O a 3 V n T 1 J D S V J Q d m p n Q T V N T n N P M m h Y Y n Q y a l F a d D d k c T F n M X d 1 d i t O c m Q 3 c m 5 X M i s 5 Z F h l R j N v W E 5 t e m N i Z i 8 v N T U 1 K 2 J i S T d l R U p s T W h u S G p 4 d G 1 q c k N Z b E U 0 d m g 3 e W x G V n B u e m 5 R U k p S R V J F U k U y R E F S a V J 0 Z n o 4 e k E v Q W d P c F Z Z Q X p B a U 8 2 b 3 F j S X Z v R G 9 R c 3 Z T N k 5 Y T 2 N o U 1 h o b D Z 1 S j l K S G h X a G x Y Z 0 J F U k V S R z V L K 2 M 1 Q 2 9 t b 3 V m S H p z M n c 4 d D B F U 0 V U b E 1 w S T h j d V F y c i t x Y 1 J F U k V S V W Z Q S E F J e k l X b U l 4 W U V t U E l v V 2 l l a X N r R V J F M X V R Z 2 Z H Z k l W S 3 V n T k J r Z V h R a 1 J F U k V R T 3 d B Q 0 0 2 R z V Z d W d y T W t p M l R S R V J r T X h G e U d i U j Z Q U X B W R l k 0 d W h Z a U l p S W d j Z 0 F F W T B k M W d B R V p F M U N 4 R S t N Z 0 F B T G 5 s M 0 F a S l J F U k U 1 S T R Z Z 0 J I Z E R X O X Z R R 1 R C V 1 J M b D V Z Q l d h N z k 2 a U l q S U p H T U F 4 a j V n U k V S R V J H N k p B U m p S M 1 J B S U x G c 0 Z a a k N 3 R 1 Q 0 U m t R T 0 V 5 V 1 F R Z 0 N 2 Q W l J a U l p T n d W Q X p D a X U 4 V n R r R V J F V G s v a U l V U 0 l 6 Q n Q 1 W E F G R 1 J F U k U 1 S l l Z Z 0 J I Z E x W L 2 Y 2 c F Z n N W l v d E J m U j Y r O V Z E U k V R b V J m c k l r T U 1 W W U V S R V J F U n V p U U V Z M G Q z e T h L Z 0 9 3 Y 3 p G Y l p C R V J B N F J J W m N o a n d F W U V S R V J r V n R p Q U V a a 0 N 3 R U J s b z N u T m t n a W 9 p W V g 2 U 0 5 E d m x J R k R W Z m h F a E V S R W J r Z E J t Q k V 0 d U R 2 Y j l r M n l K S V N i b 0 1 r S W 1 w a T l 3 V D R R V z h 3 N E V w S m 1 h T k x J U 0 l p S X F J b X h n Q 0 1 5 Q l k 4 U E F B Z k g v U E g 2 L 1 Z B Z W J u O T Z p R W l v b n J h Q m Z v R E F D N F Z j e H M 2 R V J F U m t i d G h B R V p r S z l 3 R 1 N V V G s x S 0 o 4 N V p C N G V P Q 1 B J b j c 5 S l N J a U l u S T N E T U N J Y k 1 X Y W J a Q U d n L z N x S V h J Q U w 1 R U l L b z N X M F d X U W s x R n B 0 U E F X a X h 4 Z E J v U U N B Z T d 4 O T h X b E l x N E F J e U l p S W 5 J M 0 R N Q 0 l i R V V r c 2 1 3 Y n B G W U x L Q l Q y c T R m S U F W c j Z 5 c E Z S d 2 5 D Q j Z z b 2 9 L V V Z M S D d t a n l 3 Q l F 2 U T B 5 d m F n R S 9 Q R U R F U k V S a 1 h 0 a E F F W m t T O X d H U 1 c 1 d W N F d 2 t 0 c V J u T 3 J v T W N q S m I w a k 1 4 S 0 N i U z B X V U F B Q k p i Q k 9 H R 3 F n S j U 1 V X B I b D B K R V J F U k V U W W d C R 0 p F d C t m d G J O c j Y 0 M k Q 1 M U V E b k l Y e F B i N D N C T 1 B r N 2 t G V G k 2 R k h J U 0 o v S U t j Q 1 R u T 2 l Z a 2 R u Q j B L U U N B S H V F d E F B Q W 4 4 d 3 N k W E F r U k V S R V J O U 1 V H W U V T M l p P a z J T S T B H V U h J V k F y a 0 9 t V m l N T 1 F O N l l z N i t J d 3 p C Q 0 N m e U N q Q m 4 z e E c 4 U G F D S F U v U U F B N E F v U H g 4 R W V Y b m l a R D Q v U D R t S W l J a m N p W F A 4 Y T V U S W x R U U V B T 1 h s N W 8 4 d k t R R m t N d n Z W U T l U R W V r V 0 V Z d j d n M 3 B o L z R C a j Z S b 1 p o Z E d 4 c j N P U H Y 1 e l F C Q 0 5 t W F N x T k Z S a 2 t w d H F S b j R u Q k 9 Q d V l Q N 2 8 x Z U V h R 0 9 M c 3 R J Q U t C N 2 V B d X V B Q 0 1 p S W l K e U 1 3 S 0 R n Y 2 Z R R W R t V V J n T 2 N P V 1 A r Z U t r V V N F a X d Y e j F F R H F M V W F Q R G Z z e G V 4 L z J v T 3 J w V X J l R H F r b S 9 B V 2 k 5 R F N S N D V C T V p I N G E y S j d 5 T V J p U j V k V X o 4 Y T B 5 M W l Z Z k J 4 Y n g 0 M U N 1 S n c v Z 0 N B a U l p S n l C U U t C U U 5 E b 2 R R W m d S S F p 3 O G F K b E p 6 e k d 4 U U Z l W H Z h c m g 0 a U l q Q X B V R m Z q T H V p M l k w Y X N 6 L 3 V v a 3 Z j b U l p S W l J N k 8 3 Y 0 t R Q m p E e k F p Z S t C c G t F U k V U c X V G d H h l N m g 3 Z k F 6 b 3 d z U j V k Q 1 J F U k V S R T J F Q V J p U l B W Z 2 F n U E U w U 0 N L a U p q V 2 l U U X d 1 M 0 N o R 1 Z w a 0 Z Q U n V K a U l p S X F O b G l B R V p r R D J J e E l K Z W J Q N z Z p Q X F p c 3 R G O D l S R V J V e D c y d F d r S W t G R 0 x u W m E 0 Q 0 l 5 S W l J b k l I R E 1 D S T d N W F N W V 0 J G U m Z h c G c 0 a U k 2 d k d W U 2 p B Z 0 t o d 2 J M M l p B c m R N N 3 V o d 2 l J a U l p c 2 p N R 1 l F V D I 0 d T l 2 M l h n R 1 l F U k V U V 3 B p N T Q 0 b 1 V L c n d V M 3 F H b z B z a E l p S W l J a n R q Q U V a a 0 x 4 S U p J S k 9 a U D c 2 c U N s Q X E 3 V m N Q R V J I V m t S Q V N o Q U Z S R V Z p V G t n c T F U d W Z v Y 2 9 p S W l J a k l q a G l B R W R t V H B k c 2 d i O T Y w V H g x R V J H V F N p O T B U V U t p c X d N Y T B 5 N D R 1 a F l p S W l J a n N p Q U V Z a 1 Q x W m N 4 c W t 3 V 0 N m V 2 9 p S X F K N E 9 R U U V Z R 3 R N U 1 g 1 N D Z q M 3 l G e X R I b E V C R V J F W k d k T U F B a n N p Z U p C U E Q y T m 4 r O F Z n d V V s Z G 1 2 S G l J a X F t Z G 1 u e T R B Z 0 R m M k p r T 2 p a M E 4 4 S W l J a U l s Z k V B S X p J M 3 J n T m t v a k l x W V h M W l h o L 1 N G K 2 t G a F p o K 2 R F V V I 1 Z E R S R V J F U k h i Q U F J e k k z a X d O d 0 V w T E F U W m p K a U p x V W 4 x Y m h 1 R 0 Z i Z 2 5 Z a 1 B v S H R 2 N l I 2 Z W h 5 a U l p S W l N a k d H S U F S M l p 0 V U N z a m w 1 b y 9 Y N j R H U 0 V 2 d l Z R M F J F S m s z d U V v Z k J N W k Y 0 Z C 8 4 e G J F a j l 3 O U h s Q U F D T 0 h q M k t a Y 3 V X d 2 V E Z y 9 w Q V h M b H p B M n J W c l V k Y k l O d j I 5 Z S 9 k a T Z k S 2 x U V m d W R V J F U m t m b E V q a T Z B e U M w R U J n S U t o Z m 5 q Y j k 0 R W d v T H N W d z h S R W R V a k Z B a X c r T j U r b U w v L 0 t E N D R m Q k t w T j R y d 2 V w O X V r R X Z F R H F 2 c D l P b l Q y T E Z q Q j Z L a W 9 q Q n U z T G c 3 a n Y v K y s r L 3 J 2 U l l S R V l G K y 9 m c E J i M l o v T X c 4 U G o z c X Z y V i s v S G l r c E t S Z z d k b X l E O D l M U z B y Q n o 1 M D d N b W p X c j B m d n I 5 W H J r N U 9 T W V Z j d n Q v U H o 4 N E 9 2 c m E 5 V m N J a U l p Y 2 0 4 T X d J a W F R a 0 F B a 0 o x d C 9 n b V A 1 Z V d B V 2 w z Z F J K K 0 l p S n F N V 0 N q R W d z R j k w Q 2 J B R C 8 4 K 2 V R N 0 h j c T V q Y X R k N F B C V G J H b U p o M H k r Y 2 5 6 a H h J d m J 2 M z Q 4 T E Z 5 N 0 F Z R E J B S U J B M E 9 2 N 0 x M N y t z O T F x Z l B u M X c 2 T k F o N 0 5 5 N T A 2 e G 4 3 d H E x c T g 3 N 1 d W b F p P S H o 0 T U N a T W 1 H Q 1 Q 4 S 2 0 4 d k J 5 V E o w K z J h d T d F a V J Q e D l O T l A z M 1 V O U k V S R T V I N F l n Q k U x Q l p F S T h Q T 3 p i R 3 R q Y 1 R F U S t 2 L 3 M z W G x Z b E 9 Y K 1 A v R D N z Q W d N S T h n a X F 5 Q z R J S X F X V y s 2 Y X F G b X B 1 V 1 F 1 d W F T V T R u R n A w Y U 5 H R n B y S E J W e l N n M n N 1 Y V N x W k N L Y W V G T G R J Z j M 2 U F h s S 2 5 v c U 9 t W W l v S 2 9 x d 0 N E c 3 Z B R F B Q N z Q y b W V 3 e k F 6 T U 1 N a U l P L 1 h k W E h w U E 0 5 e l A z T V B t L 0 x t Y z M 5 d T E 5 c W J F e E V S N l d V b W t l R G R G e n V n V H d 0 M 3 J M M z h D M V p m K 2 c r K 1 N 2 Z 0 R y N 1 Z 1 a V N H K 1 h t a m 4 x Q X h t b F F S U n h 0 c T J i U n V P S G o x Y T Z Y V n B h V 2 t Z T 2 5 T b 3 d m T m p 4 b 3 p C b k R s e k F Q d 3 Z K T H A y N 1 J y b X o 1 K 1 B O b T N h b 0 d Q S G p t a m R 1 b l d W N W h n W k d Z b G 1 6 W n B o N 0 5 p e D R y R V R K M D d v W E h m d j N q M k Q 1 d 0 l D Q X V E c j Y 2 d D E 3 T U 1 Q U D h T S U V T T z B q c D A 0 Y 1 F J U k V S R 0 l p W W 1 C d m I y O T F y b F h Y b m 1 s U 3 Z N b k l p S W l B a G l B R V Q w N 2 p v N m 1 C V 0 J a V 1 F 6 Q W l J a n F r T C t U Q T c 1 N l l 3 a m l I e j d H d 1 d 1 S m l M e D J F L 3 Y r Z X d Q V 0 Z 1 W m 8 0 O U F N W G 5 Z e U 5 M V n F B b G t U U z R 4 c z Y 0 c 1 d k a W I w Z X l 4 b j l 1 e l p W U j Y 3 Z m Z 0 M n Z j Z i 8 4 N S 8 v Q U F B R 0 R o e U l s a T F i b 2 x 1 M 2 J p Y m Y r O D g v L z h T R k N 4 Z n d 3 U W N m d 0 1 i R 0 J p a 3 B L W E I w Z E V S R V J J V E J N Z n J P e l o 0 O V d 5 Y 0 F 5 O G 5 K U V d w c X F z N H h B S G o 4 K 0 R I e T g v T k 5 u a T h S R V J H U k l R e k F p S j R W Z T N 2 Q T N O e j R I U j R M Q z R V M 0 c 1 d m F u U m N S R V J r a 0 F k R E w w d z I 5 U E 4 y U X B 5 a k d 2 N U 1 m N F d a b U 5 t N W w 1 K 0 J x U m h h Z U t v b 2 h M e W x C a T Z h e W F n V m d i N z c 1 S m d E Z 2 w x O S t n Y m U z T j V v M 2 I 2 N T E v d n o 1 O D d o O S t 6 Y U N n N E 4 x e G h v S 3 d I N y s r V 2 U w Y X R V S 0 x W d T J y U E s 4 d G 0 z Y k J o O G Z I d 3 d i T m d 4 S 3 B S S k x s e T Z G U 3 F Y Q z Z k T 2 5 k W H F G Y W F y W n l p K 2 h O R 1 R m d m 4 z W X Q y K 2 Y z b l B 6 N X M y c j h w e U p p S W l J O U d F Q V J 2 U 3 N t S m t C e l p v S m x W M 0 d 5 c z R H U E Q x c m I w N U V S R 1 E w T z Z z b U d O Y W 1 K W W E x c V h x Z 1 Z G N 1 B u a j N G c F g 1 S 3 B S S j c 5 K z d G b l R 0 M 0 1 H a l F J R X l a T W d Y d T d 1 N E F o T j B n Z i 9 6 e F I 3 M E I y U F R w M C t I d j c 2 O T F M R H M 3 R z d k d j M 4 W j c 3 N z B I d V Z 5 T z R 1 S m l r K 2 J s N k 9 p S W t 5 Z F A 0 d H E x Y S 9 q a W l 5 O G d r V W h 3 N U 1 n U k p D Y 2 4 0 K z k v L z d 2 Z V J 2 b W 1 l d i 8 5 O X p G O C t I Q 3 R Z e W R Q b n N U b X p a d H g r U E J o b l g 1 a n I 3 M z J X c l d m a z R p S W l C b 3 Z C b U J F e j V L V G s y a 0 J X R l l X Q X p B a W 9 1 Z F l 0 M j d k e E t X S k Z o W V c y T F J w R T A 2 Y 0 9 J R z l l L 2 Z p e H g 5 L 3 h O e T V j e k Z p e E F p V W x w Y k N 3 a 0 w v Z j l 2 M E 5 Z V y 9 j d V V L Q U d E U W 9 F S D R 4 e i 8 r Z 2 Q 5 K y s 4 M m t l W j A 3 Z H c 0 W E x s e U F X c T N H b 2 t X T G 9 Q c X J l d m 5 G R j E v R X E 2 K y t D c l Z h a m F L a U l x M H h t b X N L Q 3 d 0 M T d t Z W p w N X J a e k 1 4 T U o w Z 3 o r M n V q Q V g z b m l J a U l p S 3 F E Q V J q U n N 5 U 1 R B W m F X U U V t S m N k Z V h s Q W c 3 U W p a d F d y d n p J a U t p T 2 5 Y O S t u V 2 t w N m R q N E 1 D Q k d E b H l K U H I x N j R j Z E 8 z Y U k 0 W m h D b 1 l D V m x a W F I 5 N 0 9 4 c 1 l G Y X J j Y U R C d y 9 3 O X R 0 d j Q 5 V l h Y O V c 1 S m p 3 O E h I M z Y 5 T U d B Q V F Q M D N t U H U z T G 5 J e m M y R n Z i M D l 3 c 0 x D O F B E a F F 5 e F l z Q U F T a V F R W k d S b V l O R 2 1 T M 2 5 F a l I 0 N 1 V P Y V p 2 V 1 d S R V J J V E J Y b U p 2 d m Z W V 1 J T K 1 B p S W l J e U d R T X d J a W V K W W x F Y U l h Z m x t Y j h t T 3 h z Q m 1 C R V J N K z V Z O G V P N G N L R k M v a m 1 t M j h 3 Z m Z w M D l P d l h E N T k 4 O G 9 s N F B q O C 9 I N 2 E y d G t i Z k x 6 Q X d F R C 8 4 O E F N M m J k c U V Q W H Y y N k s y b U N n O F B o N C t Q R H d Z U E h x e j N I a j Q r U G d D Q X M y Z l A 0 d T d k d T V n e l p 3 N D h Q R H d B Q U h a M m R n Z 0 p D V E h o R m V w N j U 1 M T N N S E R n U U s x a k Z 5 N W N 3 U D c 5 K z d G c D B 5 Y k l a T m 8 5 M W Q 1 O T k 5 M X F Q U j h S R V J F M W J n e k F p S j Q x S n l m V E F y Q W 5 U d 0 F 2 T D Z H S E d C R V J Q W m V X T E Z t Q 2 5 q M T c 0 d X V 2 d j h i e T V j d l J y V n M z a E l X R l F T S 1 J B Q k I 2 Z W p r N E 9 K a D B 6 L 2 Z l Z X c r e l p z M 0 N w V X V Y T U d E Q U F M R X Z X U G Z 1 M 1 h V Q 3 N l e n N i R H g 5 K 2 x T b l l Y N T J k a m E y Y j k r T 0 Y x O T h F Y U 5 I a n h h U F c x b F p H U X p P S 2 1 O c G F Z b U J B d 2 N p S U N B Q V h s N W V X d W M w c j l I R H c w U H N q Y V l 4 Y 0 9 C Q U 1 a U W p J a U l p T W h V R E 1 L S m 5 6 Y 1 p H Z U 5 Q V E k w V X Z s U X J J e l F W T S 9 N R 0 h p S W d h R G 9 s R W d p R k R o c U I v L y 8 0 N G R P Z 1 F w R k t w R 0 g 0 c G x V b z h l d l F J L 2 Z y M U 0 r b W V y V n E x Z 2 8 r U E Q z N z Y 2 U 2 N N R 0 R B Q V o 4 K 2 V 4 V m R m Z l l X d F c 3 Z k N 6 O D l Q N j l x R k N 4 Z k N 5 Y 2 t K N j l h d E U 0 K 1 Z s c F l p T E N 3 T U F E Q i 8 v b n p j d j M 4 Z n l j b k p 5 T T d P e H F o U m 8 z R C s v S G 1 q N X V I a j R 3 T m Z Y M T h B R U 1 m M D Z k T U h 1 Y m 0 1 T 3 Z k S V R F d 0 V B R n k 2 Z E V t b m I x a W Z Q b j F R W E Z 5 T T g r Z l B 3 O W 5 a R 1 o w N m R U T G h 2 V U Z F U k V T T k h R T X d v c n J n N 0 F 3 a 0 p 4 d C 9 m W F k y Q X p B a W 9 1 Z F F k S F M w e m p H c F Z L c D F M a n M 3 R z B x b E V u b D V l W H F 2 Q n d B b k p 5 Y 0 1 H a l J J N T N q T G x p M l J s c F l H d F Z x T k 0 y Z k 9 v R l d y V m p y a E Z 3 Q 0 1 H R E V D M j d k d l I y S m l v b m o r a H g 5 K 1 F F S k N B a X d z T E J B V U Z B U z F X Z z B B Q 0 F n S X d L a F J v N 0 I 2 O V d x a l h 1 T 2 t T W l B F Q U 1 6 W U 1 S c z N i c X p 3 Z k 0 r Z V B S b U F F U k V S a 1 V r W W d C S F Z C V W R I S U N V R i t P d U h p V X J s N W d K S 0 p X Q m d C e k F p S W 1 x W W R 1 N 2 N h Z l M x d i 8 3 N k s z N z k 5 V m U 5 N S 9 6 O S 9 m V m Q r Z 1 g v Q U F B Z 0 F F b E V R V l F H W U V x b F V o e W J r c E t D R H o v O F V P L z Q x M T k v S F F j T 0 h F Q l V W Q l J D U T B N Q k F G N W V Y d W p T c F F 1 O H Z i M 2 g 3 Z T B O T H k 4 d m V I b D V 3 Z G 5 a V 1 J 3 M 2 J 0 d z R U S j g r M 2 V D Y 2 h 3 O G Z y d l g 0 N k 5 H a m V x O D d k d X d Z O X U z Y k I z O S 9 m O X k 4 Z V J P d F c 3 Z U d 0 Y l U x b G k 1 Z G l p W k 5 t d W h j Y j J o S F R D S W l J a U p E K 0 w 4 S G 9 y c G d Z U U U w Y X l i M D l 6 S 0 d X a T F j M j d 4 N T d j N k x p S W l l S 1 g y N 0 k 1 W j E 0 c 1 F K U k V S R U l D Q W d B T 3 Z Y c n p j c S t F b E p T Y 0 g 1 O C t l U m 4 1 K 1 A v L 3 p u U D N q a m p U Y 1 F F e E 1 E b V V 5 R 0 l V T 0 c 2 Q j F q W T J P R D R j T 0 h J e m 8 2 R 2 8 4 Z l A 0 Y W J t e H Z h d D I r U H R X d l h W d m h j W m 1 a b W V n T X F R O G 8 z d G x l c F Z Q a n F x N j h R S F I y T m F k T 2 1 v V m 1 6 W n J o N T h 5 Y V d M R m 1 D c F V 1 W D R 2 U F B Q M G R v Y U N p Y T g 5 O C 9 J a U l p c W l a M j F T Y X F L M D V P c G w y Z m 1 W a z c 4 e U F p b 2 5 x b n B L U U V 1 M 2 Z 2 U m t S R U J L U l N L Y T V m d j Q 3 S m t 5 Y 2 p N a k l T T 1 R r N U Z Z N l Z T Q 1 J Z d l h v M U l p S W k w T E p s U z N U d j N s M E 1 3 c X l 0 c l E y T 0 d 6 V n F G Q 1 F T Q 2 I 3 N z d q d W R j M H F s R W 4 v O D h R Z G l Z b U t 3 Z l B s e V p H Z G 5 W L 3 M x c H F T a z R L T 1 B Q c 0 t S S T B j d 2 I 5 N D h U S m t 5 U l R 4 b m I y K 1 B k Z X Z X S V Q 4 L 0 g 4 S E J 3 V G h 4 N G d S V U t s V z F u N U 9 J a U l n Y U w x Y U F F Z F V W T 3 p 2 Q T B o S W 9 L V E h 1 K 2 9 J Q z R l M n Y z a k J F U l B U O E t T Z 2 9 3 Q T g v L 0 l D b 3 F D a W t w N m V q W j g r Z U N B a 0 p 3 W U 1 I R H h B Z E h Z M z k r L 2 Z q N E 1 H R E N B d 0 1 4 T G h 4 N C 9 U d W l 1 a n A 2 W W t E Q n c 3 Q X d z S U N 6 c z d P K 0 9 5 e n o y Q m x a W V U z M z N 5 e n d 1 Z H U z c n c 1 Q m d 3 W W d E T m 5 6 b U R h d E d t S W o 0 L 0 g x Y X R Y a 1 p p W W l M d D M 3 M E t w V k 1 M Q 3 d n S n Q y c l N w T U V p c m p G d 3 V 4 e m Z m Z k l O a n g 0 N 0 J 6 c z R P Y T l h c 1 F l Z k 9 u Z l h P S n l J a U F t d l d y R U Z F U k F R T 0 h 6 N k 1 V Y U 5 H S V R B d 0 V J N k 9 q b F Y r Z m l J a U l t c W N H S U F S M V J X S l J L Z 0 N l L 3 p Z K 0 R F W k d V Q z V M Z X F K a U t o a F M w O V B S M E p D Q X V M a j Q v S F R U e i t o c U t n S W J t N X U r T 1 N U V D h T K 1 h o M D Z k T U N 5 W m N 1 U W 1 w c U t J M G V P N E 1 5 W k 1 6 a D c 5 a X g 2 O U 9 p Q m N l U E c 2 U V J J Y m 0 1 d U F B Q z F X b z B 1 W G J v Z 0 l D Q U F G a F l X a 0 1 2 b H N M V z F 4 Z S s v L 3 c 0 Q U 9 r S F d 1 S E h q M E w x N 2 Q 5 a l k y Q 0 F 1 T G c 3 W H J s M U R 4 N D R k T V g z N m R B U U V C T U R Q e j A 5 c n l X T l V W Q l N p b 3 F L T W V w M V B u a n p C N G N P S E V S c 2 J p N E t D Q W d 3 W k 1 n U 3 p a O C t H b l o y Z H d U R X l t U X d y V n F 3 U W Q 3 R D g 4 c 3 N 2 c 1 d Q S E R 2 V H U z U n Z M b H k 4 M z Z u b U p p S W l J Q U F a Z 1 J I W E w x Q U F z T 3 h 2 d z h n T E 1 1 S H F a a U t p a H k 4 M 0 5 4 Z H k 1 Y z V H V 2 x n W U F N R G M z U j V j d V h m R D Y 2 N i t q Y j k r K 0 1 E Y z M x e G 5 q N G V H Q j k 5 O S 9 I M U 9 t V E V G T V R B e S s v L z U 3 L 1 B U V F Q 1 Z z h l Y k x l W n Z R U 2 l R U m p 4 N D R G Q U p 3 K 2 Z S c G Z m U E d G Z U 0 3 T X p B e m R 1 M 2 Z Y d X I 1 d D I 3 W m 8 y N 1 l 0 Q U 9 E a m p 6 K 0 d U Q 2 F E V 1 F Y L z V 2 V H E x U X N E Q n c 0 M G V E N D h Q R n o 4 d T V X V k Z Y N y 8 v W G Q 0 Z T N 0 a j F x e F o 2 T m l 4 b z h G e D V R M G R P a F F 2 d i 9 3 e X p w d z V n e D k r K 0 F I V H B r M H p l a X d S R V J F U n d B Q 0 1 x R z V a V 3 d N e U d T Q 1 h H M 2 Q 5 Y W F r U W d w W F p n W X V J a U J v b W U z d D d q Q m t 6 Q m t s S l N l a l N w U X R l Z X V r b E 5 H M 2 E x S 2 l 4 R G c 0 T 2 1 E b H p K a V p P b k l q d n Z 2 c 0 8 v Z n I x Q X d B T U h E a F E 3 N 0 p J Q U 9 q Y X R T d W 1 U S m t D d F Z v T l M w d E x k T y 9 l W F F 5 N z l L b W 9 N Z 3 N B U m 9 3 W W d l N 2 R 1 N k 5 2 M z c 0 R 3 I 3 b D I 3 U n I 4 L 2 Y w Q k F G S 3 B G Q n M y Y k t o d y t h U z V 1 V G t z T F M w a G t V a D B 6 b G x a V 1 d I a 3 l K R V l P W E p r a G Z N a U l p S W k w a 2 V p V n F 2 V m R U M E p v a 1 l 0 T X h P N G Y 5 L z Q 2 M j F 0 Z 2 I 5 K 2 1 D Q W l J a U l p S W l J a V F L T H Z O M m h s Y 0 I w V l V W M X p j R E J 0 U 1 d O K 1 B s Q l l X S H Z 6 S V N J a U l p S W l J b n J P T U F B a n F t d m 0 1 a 0 l J W m 9 y T X p O c V p D e E V S R V J F U k V k R n p p Q U V Z V V g z U X Z M b H A x M m R s Q 2 Y z Q W l J a U l p S W l J a U t o U 0 R N Q 0 k 2 Z 0 5 i V z h E R 3 h 2 a n J W U 3 J n e V p Q Y W 1 3 O F J F U k V S R V J I U m M 0 U U J H R k Y 5 W V d v V k d K Z E J F a E V S R V J F U k V S b U Z B U m h S Z m V I b 2 F G b 3 p m T G 1 j e m Z D S m l J a U l p S W l J a k 1 B Q W p L a S t N R G N Y U W p C V H B L Z l h 6 b H l J a U l p S W l J a U l u a U 1 N d 0 l q c U U x T 1 h R V 1 p u Q y 8 z Q W l J a U l p S W l J a U 1 n Z 0 J t Q k U 5 W W x V S 2 p U R U 4 x W n B x Y k F q S k J F U k V S R V J F U k V a e E F D T X F M N H h 0 U X F N e X l D S m l J a U l p S W l J S 3 N R Q W p L a S t j W E F R K 2 9 F W l M 2 R U E 4 d k p x Y n o 1 R V J F U k V S R V J F R F J 3 R E 1 L T D Z 4 c 3 d N Y 0 h J e W J R e X J 3 S W l J a U l p S W l J Z 0 1 Z Z 0 J H V k I r W n V n d 3 l O M W V v Q k N N a U l p S W l J a U l p S F F 6 Q W l P b 2 p h M n V n Y V Z Q V H h t U m s x T T V j a U l p S W l J a U l p Q m 8 0 Q m 1 C R T l a V 0 x p M m 5 Y W j J Z S 3 U w S V N F U k V S R V J F U m t S W U d Z R V Q x b G I w O T B L U 0 o 4 Z G V y V k V C M m R 1 M 0 5 o N G l J a U l p S W l L a U J Z Z 0 J H V k Y 5 S k p L W l h n Y k V a U G h F U k V S R V J F W k V P Q m 1 C R T l a b X p z N 0 F y c E x F S 0 M 0 R z h 2 T n F i R H h F U k V S R V J F V k V E e E F D T X F E N H p O d 2 V j b k V 3 Y m s 1 W l d P M 0 1 o S W l J a U l p S W l h c U F Z Z 0 J I V m Q 2 W X V n O H p M R X l y Q m l J a U l p S W l J a U F n Q U F 6 Q 2 k r c y 9 h R 3 J D e k 0 y M E 1 x O E N J a U l p S W l J a U l S Q X p B a U J v Q 1 U 2 d k F z c k 9 C a 3 B M Y W 1 R c 1 J F U k V S R V J G U k E 4 T U F q S 2 d o c 0 x j S H J L e U 1 2 M T Z 0 N W 8 2 U V J F U k V S R V J F U k g 5 a E F F Y l V V S m h h Q l p h W k N a U 1 c x c z V j a U l p S W l J a U l p Q m 9 R Q m 1 C R U R Z V 1 R r N 0 F y c E x H V V N p Q X J x L 2 J t U T B S R V J F U k V S T l J B T U F B a m F p a k 1 6 W U h t e l U w Y m s 1 W W 1 M S W N r S W l J a U l p S W l h c 1 F Z Z 0 J F M U p D N H V n R V J p L 1 B V S 0 J a Q 2 J X M 3 Z 6 S V N J a U l p S W l J b W 9 B R 0 l B U k 5 T U 1 d s c 0 p T U 0 Z N O G V s U T d j e U V p S W l J a U l p S n F J Q m l B R V R V M H J x N m 1 Y V j l R Q U 9 U b D F j N W N p S W l J a U l p S W l C b 0 F C b U J F R F k y M U 5 k Q 3 N t V 2 x q S G o r d W 5 i a 1 F F U k V S R V J F U k 5 R Q U 1 3 S W d h S W x P c n d K N C t C Z V R 5 M n B r T E V S R V J F U k V S V V Q z S E F J e W 9 J W k x K a E R k V H N B c U 1 p S W l J a U l p S U d p a 0 d Z R V F O b G F s V l l M b T V R a j h 3 S W l J a U l p S W l v a 2 F H Q V J o U l E 5 V 3 N t Z E F Q e k J T c 0 F p T W l J a U l p S X F K R 2 l B R V l V V U 5 t Y W h Y W W t 5 Z E F V V k h 0 e k l X S W l J a U l p S W l v b m 1 J Q V J 0 U 1 F P V G t C b H B h b W p X R V Z H Q k V S R V J F U k V U V X l E T U N J R 2 p L S k J I Q n p N M j F N Z G p a U V h G d z c 4 e U V p S W l J a U l p S 3 F o e G l B R V R W M H p z N m 1 W W U d w M W N D a l I 3 V T N I e U l p S W l J a U l x S j Z o Z 0 V Z V V V O b l p t W j Z M N 0 N z T E V D a H F K M z V F Q k V S R V J F U k V k V X p E T U N J b m d m T m 1 3 T V d G c 1 p m e n l v d 0 l p S W l J a U l p Y W t R W W d C R T l E N n B h Q m N Z Z E l Z b U l p S W l J a U t n U l l B Q k c 5 T H d 3 d F F v T V l C V V l F U k V S R V J F U k 5 R b 0 1 3 S W l l R i t i b W d J d U x h V 0 9 5 c z R I Q 3 d 0 c V p E e E V S R V J F U k V W R T l 3 U U N N N k h u a T R p S U V Z Y V p J V G E y Z H V S Q V J F U k V S R V J I V k V 3 e k F p S j R u N X V h b T l 3 T E x 5 U U V L Q 2 1 w b l B r U k V S R V J F U k V U M U F B T X d v d W N O c T h D S W l J a U l p S W l J d E R B Q U k z c m V W S 1 V Y V 0 c 0 d U l K Z l h 6 b n l J a U l p S W l J a U k 2 a G d E T U t M b m t h d X I 2 V H R D c 2 d x T W l J a U l p S W l J b m x N T X d J a W V S K 2 J t Z 0 p 1 Y m F X T 2 V Q a F V x d 1 l p S W l J a U l p S W l l T X d 6 Q W l K N V h 6 W n N E b H B h b W p V b E p B Z F R x M n B r U E V S R V J F U k V S V V I x a E F F Y j B 2 R E l 6 Q X p 3 O F R C d F R W Q V J r W m R Y T 2 Z J a U l p S W l J a U l q c U N B T X d v d W V a a 3 h O Z 1 p X W G F t T l J V b 0 x T M G R 1 W k R S R V J F U k V S R V Z B Y 1 l n Q k U 5 e n l R U 3 d O U F R 0 R E V s S l V C Y V d 1 M 0 1 o N G l J a U l p S W l L Z 0 9 N Q U F q Z X Q 0 N U 9 B Q l N x V 2 x q S G o 4 V 2 d q Q W l J a U l p S W l L a T V 3 Q U R N S 0 x H d 0 5 S Z V l L V 2 x 3 S 0 5 I d F R N W E l p S W l J a U l p b 2 1 l T U F S a F J Z M k J 2 R D h o a 3 B v M 0 p 6 Q l N h N G h N U k V S R V J F U k U x Y 0 F 6 Q W l C b 0 x V M 3 V C c W R Y Q X c 0 Z T F N e G N p S W l J a U l p S 2 l a N G d C R 0 Z G a k l a T U J 6 W n F a T m l Z b k I z a j Z 0 S G J t U T B S R V J F U k V S U F N N T U F B a m F r e G F 0 Q k I y a G p S R m N y S l F E V V p F U k V S R V J F V F V R R E V B S T J w T X J L d 0 F G e G Z U e G h R V 0 F o a 1 p 0 V E 1 m S W l J a U l p S W l v b W V B Q V J o U l k r U H V E b G h Z b U R Z b U 5 S V W 9 L Y W 1 k K 1 J B U k V S R V J F U k h W T W d a Z 1 J J M k 5 1 V G 5 n N F d I Y U d K V 0 t E Z k d K a U l p S W l J a W 9 3 V 0 l B U n R R W U 9 U c 0 R O a m F t a m N u S 0 F 1 V H k y c G t Q R V J F U k V S R V J V U z F p Q U V i V U d F a 2 t R a 0 4 4 V T d F a F B o R V J F U k V S R V R W Q U R N Q 0 l H a X M 3 T z h E Z T N y U X h C U V Z B W m 1 i d H p J Z U l p S W l J a U l p b 2 x q Q U F J M n J N V 3 J R U X F z R k 1 r W m 9 L S 0 p X M U 1 4 O G l J a U l p S W l L a V d z Q U F q S 2 d 4 c z d Z R 2 1 q Y z N i W X h T S 1 l S Z 1 J F U k V S R V J F U k E w R U F 6 Q 2 l 4 c z d k S G J D d 0 1 H M U 1 S Z 1 l i N G h N U j F T Q z V u d S t w S 3 B V S y s v Z n Z 4 N i s v L 3 F w e l R x M V d J e n M 3 M i t E O U V o T V R F U j B k W G F O e l B I a n d J S z V m d j Y 3 M 1 h I c D Z P c j c 5 O W x 1 a 1 Z 2 S U x F c l Z h c m Z m M T F L U m J 0 M j V o d z R Z T k t D d 3 M x R H F l b E p T R U R S c z J J R G M z d D l K N 3 B L Z W 5 J e m c 0 R 1 B 2 M j d U T j R U V n h j S E l L R G c 1 R l p B N j B C c m x 5 N W d x Z F B u M V o 1 Z k h a M k 5 z T E R 3 M n Y 5 Z l Z z V j R l S G g r T 1 d Y W D d T T z N i M T d G O H V X T F V O N m V u b 2 R 6 W X F J a U J v a k U z L 3 F K Y U x u a m 9 X R n N C U X l L Y 2 0 w Y 2 Z m d k F 4 M D Z t T D Z F a 2 9 p S X R D a V Z T b n p 3 d 1 F k d 2 R Y W E Z 3 b 1 V M N G V U a 0 J F Q U l 3 Q T R j T 0 l B S k V 5 Y W d h O W V 1 N H Z X Y X N P U G V 2 W H R Z d D I 0 Z G Z I e D h k T z c 1 K y s r L 1 k r Z k 9 u U m c z Y n B 4 N D d Q N z k r L 2 p q a n o 4 c W 5 j L 1 F v V U 5 o Y m 0 2 d W R T d 3 h N U k Y 3 O S s 3 R j J M R m p F U k F R b 0 R Q b T R z V 0 w y T E 5 u R C 9 6 O S 9 l S G g 0 V 0 h 3 M 2 1 m U G 5 z W D Y 5 Z X N S R W h L Q 3 d Z T U h p O G V Q S H o r T z R 1 T G l T d W N H U U 9 z M T Z a T 2 F t b 3 B U c D A 3 a H Z m Z m V n M D J a S F k 4 e k 1 q S n c 2 d F F w V E p 3 N E V m Y V Y 5 T U N N a k l 6 R X c 0 Y 1 B N W F R v V U w z b l M w d E x F U m t a a V p Z d F c 4 T F o y Z G 1 v Z V Z j M D M 2 V k x s M k x C Z 2 d W N D d i W F h x b l N Q S D M v O E V Y R n h j Z W p m d j M r M T V n S U F L U 2 t w V U 9 2 W j h N Y k R 3 M E 5 2 d 0 d s b l o x Z m g r e k 1 1 T G c 3 d D I 3 Z E h 0 M j d k e E d N N U 9 U b T R m U G t 5 Z 2 9 L Q 3 F q M W Z J a U l p W X p F Q U l 5 T E F 5 V W x v Y m 0 5 S 1 Z W Z F J F Z k Q 0 c 1 Z C Q l J r U k V W V 1 p o W V l H N W M r Y 2 l M Q 3 d N d 2 N I Q l d M S m t p V l p Z V U 5 h R k N 4 Z X d l Z k 5 t e U 9 W e W p C O C 9 I a T F N M k 5 F M 0 l T R U J X N 1 p z c W Z T N m d R T U h h Z 1 Z I Q U h E b X p C b E l K Q k t N R 2 p W S z c 1 a U x G e S 9 D e W N r S m 5 U d D N y d k R l c j d 6 e U N z N m N P W U 9 O R 3 p m Q z E 5 Y 1 h y V n E x Q W d E c z N i c 1 g r Z m 4 1 U n I w T 1 R R Q 1 d s c G F H S 1 Z P b U d M e n V y Y m Z l M G 5 0 O D J y U n B l b y t m T z N j T 0 F I R D E 2 b F d j U G 4 w Y W F y V W E 3 N 3 p 6 a n M 1 M W d 3 Y 1 B S c 2 V P S F p H U 2 t v S 1 V s Q l M 4 O H N v c k 9 0 Y 0 V C d 2 R q M 0 x o e D J M d D N y O E g 1 Y W N L Z l k 4 Z U 9 3 Z H p j S E p h V 2 x y a D Q 4 Y U x P Z F o w N m R Z S 0 R n d 0 1 B S W R q V T U v d n Z 2 N G R V S 2 9 W V U t q V j R U V m 5 X M X R a b z E 2 N G R r c E 9 U d F k 1 N 2 V u b 2 l P R G d Z S l N V b E 9 t T y s r Z V l i d l B 2 d X V 6 c k h w M D Z k c X Z W K 1 N r e E 1 o S 3 V y Y T Z V a G 9 6 N V h y M T Z G a j Q 4 U G 1 q W n R h d k p Z S W l L a X l q Q U F J e U t C d H p k d z R 3 Y W c 1 N 2 U r Q m o x N k J E Z z R D T D N F a U l q S V p K c m x l R z N h d E V G W V d C Z z J i d H d J V z F 0 Y j V P Y m 1 p a U Z F Y 1 h H e G V O M m R P M 2 N n b F V y e H l T Z W Z v R z N i d G 1 K b 1 p H O X Z q O U x T V X R 5 N 2 R 3 O E F r S l d W S l Y 1 Z j N 1 b l R w M 1 V x d k F E Z 3 h J a 1 R p S W l J M E R w M j Z 0 U X B B R U t G a 2 J 1 N 0 9 4 S V N F c E N R a 0 F B Q T h Q S H h R Z n Y y N 1 p H Y 2 5 J d 2 J O M j Z n W G J 0 M m l J b U o w Y m 1 2 c T Z z c k J n d 1 l B Q U F 3 T X p Q R H A 1 O S t p d U R n W U t 4 W X N R S m J 0 M j Z G V k N w R m R I U z A z c X F q a W p n N U 9 X S F B u a j A 2 e C t Q a j Q 3 R m p 4 d z V z M n J R S k 1 w b E 1 Q S D d 0 M m p W c z J M Q U I 0 Z U h o Y 0 h G e D B Y d l A z T n h j c k Z t e k J 2 M z Y 5 V U 5 R V U J D d V h i d U d n S U F B U 0 1 w V U 9 4 Y 1 d G d U x q a n o v R 3 E 2 K y t p Z 2 t U S n V E e T V j d m 8 w N m V Q M W 4 y Y U 5 X c 0 d R R m c y c X F u U V M w c E t R d H U y Y l Z G U 1 V v S 2 t w Q 1 F F Q l F Y a H l a T W 5 p S T J O a F Z L c F J I a D R 1 T j Q 1 a F l X R m 9 Y d j M 3 Z 0 N B a F F z W F Z 2 Z y t X Y n g 0 Y 1 l Y b k 5 Y e D h m T E J y M X k 2 Z F F D c 2 1 K Z 2 F 4 c 2 J F W U 8 z W X N G a T V j a U 4 2 O W V 5 T W h J U U d M R m k w U z N 3 Z m J 0 b T B U Z z l j R k N 4 Y k F 6 Y z F O N n g 1 e j U 4 N 0 Z 2 S G 5 6 R E l h b C t x U 2 1 w b U x Y c m w z N D k 3 L y 9 y U k 9 v R V J F U j F S U U d Z R V F r c 0 x F Q l h G e U F 0 R F R q e D Z q V n d 0 S k p m L z l h b X h Z U j B m T k 1 Y N V h T K y s r L 3 I v W D Q 2 T k d q T 0 h y M H F O Y X h U e j c 1 U k 9 2 e H V Y U G 5 V R k J R Z 0 w v O T d X O W F 4 O H M r b m p k d m 5 0 Y T U 2 T 2 h v N 0 5 5 N V U 2 e D g w b W Z E a G c z a T M r V n l 1 Z G J q T V d Q R 2 9 I M z c 5 a m g 1 O G l R Q W 9 m Z l d y V n U z Z E 8 3 U m 8 w Y 1 B N U U F E a E 9 E c W 8 0 O C t 3 d m J 0 M i 9 I N D h X T z B h d F V L b H B h V 0 J 1 Z G d p S V d G Q m J 5 O H Z I U 0 9 X M X R i d z h Y R k J X M 2 J 0 b 1 Z G b V I 2 W E 1 w a 0 1 v Y U d o Q 0 F n S W d M V 2 V Y O X d V R k J R Z 0 5 E U V V B U E Q z d i 8 4 Z G N y a 2 N F U k V S R 0 Q 5 K 3 Z C Z 1 V x Z F Z x T E Z p d 0 F D V W x K W m c r Z l R v Z V B Y c U U z Y n Q z d z l I U l V X O G x H Q U F z W G J v V U F Q R H V 1 K z l p M j d a d F N F N U 9 G d S s z Z i 8 5 K 0 t C U U t y R n k 1 R W o x N z l o V E h a R 1 J r S U N n b 0 N E S 1 p E Q j A 2 Z E J D U G I 5 M j Z W Z X Z l Q 2 9 V Q 2 9 h R 2 h z T F c x e G J K b H k 0 e D Z 2 d 0 Z B a 3 l a T n h M L 3 Y y Y k 1 I Z G 5 a M l d w K 0 x h c l Z h R E V r M X d h U 1 p t Z E E 2 M k 5 y Y U d q W T J O a 2 h P V H N h Z E 8 z Z l F v M G V Q U 3 A 5 d n k 1 W X R Z d l Z o U U V D Q U d I R G R 1 W E 1 I M z M 3 N 0 x T N W N 1 S U N X T F Z 0 a T d k c T E 2 T k t s a T l H d m c 0 a U l 5 Q l F N d 0 l q b 2 Z 6 d z h n Q 2 R Q Q U N Q N 3 N B Q U E 4 d k 9 G c H Z p b T d p W k p S T l F R b F p Z Q 2 V Y b E F i a T V R V 0 F p V W x B a H Z M V n N L e T h t c l l N e V l N W m c 4 Z V h L V n h o N D Z k R W l z d X J L M X R S V 2 J 0 c 2 Z H e G l J c U t r c X J p Z n Z Q U C 8 5 Y 3 B l Y 1 l N V 0 l F c G s r Z n J u V k 1 F N W J J N V h M R X h z Y W l m L y 8 r K 1 B U V F Q z W E d q a G 8 x U 2 0 r N D F i O S 9 m L 1 R v M F F O V 1 Z s W l Z t c F B H T j k 5 O G c 2 K y 8 v c n B h O X d D Q W t K Q V F j V W 1 q c G d y U D F 0 W V d V N l p N d 2 Y 3 O S s 5 R z F h M W Q w N 3 R 3 W k 9 U a z U 2 T l d y R j R Z T 0 h R c G 5 a M m M 0 T 3 p 0 a i t Q R G g y T E p s Q z N y M j d B a z d P e n V q b i 9 Q M j d k d U l q W T F G a X h Z d H N I d j N i b l R y M W s w T T d D S W l J b E J j W E l 6 N T g r Z E R L c F d L W S 9 6 O C 9 M V H V z V 1 B I R H V U b j U y U E 9 u R G s 2 N T Z x a n R M U l V E T U J L U z B z Q l F L c 0 t E a E E r e C 9 6 O S 9 j V n F 0 N H B N b m p 4 W j d Q b G 1 a V 1 d G b E p R V U F F S 0 Q v Q l l 0 V 2 1 E a H d v V V l Q S G l 3 R 0 x J U k V S S F Z C Z 1 p n U l B R L 1 p t Y U F s e G V n W j h s T W h S N C t C T 3 p 0 Z 1 R L L 1 V T W W l l c T Z V b G d v V n N t b H B n R W 9 G b U p z R H R y Y k N F b k J M U z Z E T V V q d F R O V 2 5 T Q k x h M n R u a j A 2 S k Z K N D F x M G F L R l Z 5 U 0 9 S U 0 1 R R z l I W j J k b H F Q c T h Q U z B 0 S m d Q N m Z E a H c r a n F L Z 0 l r e V p O M H J 1 c 1 V x V l N h V l Z o b G F V S n Y 0 N G Z Q M j d 5 b k x w M j d h c F Y v Y V Z 2 S 2 F R e E 1 q T X p 4 V 1 d E N D h l U G g 2 K 3 Z M O H p N e k 1 U Z V d B T U d E S U J D b 1 l D O X Z U M l N r N U 5 4 N X N 3 W l J F V k Z Z Y y t l U G V J M X c 0 Y 1 B o N n V y S z N K e m M 4 V 2 x x a T R 1 T H B X R 2 V 3 Y 0 9 I T U F M T D d 5 Q W t K Q V F 6 S m d 4 Q T E 5 O T l S V m 1 6 W n F G d z R j U E l 6 N C t I b E 9 t V E 5 H c U N p d n Z s M T k r d 1 p F a l J 5 Q 1 R 5 Y U J X c T N I M j d O b E t Y N i s z d H p m O E s 2 b m F U a 2 x K Z 1 Z L c F J G W l d G c E t U a z h X Z E d z d U d V O F h G e F R o N z l p e k d q e D l m N l h N Q 2 d J T 0 R n O W J I U 3 h P Q X p a O C 9 I N i s v L 3 J w V 3 V Q Y n R 0 O S t p W j g r Z V l u O D R J a U t p b X N J Q W p J a T B O V 3 N t a E Z s R 2 J C T X Z V c W 1 B Q n c r Q U 5 t M X F i M T V F U k h V b E w w O V k 3 b D F T S X Z R O W R I W U d t a m F 0 a 1 Y x d 1 I 0 N G N p W U N B Q U R 4 N j l F a H Z n L 0 d L S E Q x N k Z P M 2 J 0 O G Z J a 1 N O M X p x b l Y 2 a 3 F y Y V V w T F M z V 3 F l a 3 h S V W x L Q 3 k 1 Y 3 Z J e k F 3 R U c w T W Z Q O V h x V l J p Q m R q K y 9 m d H g 0 T U F C O G R 5 W U 1 X T X d a O D R j b 3 h y e m w 3 Z G 8 w U 0 t 0 U U 1 Y T H l 3 d D V l W G x p Q U d V T V o y Z G 5 y U U F 4 T F M w T k s x Y X M w S H Z 0 b 1 V P S H R C N 3 I r M W l W R G V F M m J 0 e U l q a D A 3 V n Z q O H M y Z l B o c G 1 a R 1 p 5 Y 2 5 E Q i 8 v b n l z W E x r U 1 d W b F p 1 S E R o Q W t h T U d H R 3 d X Y j l t c n F 0 W H I 0 W m F y W V p j T H N m N j l l c 3 J m Q z Z O T V d Q R 1 Z C c U F h W n J n c j F 1 M 1 R 1 d D Q y Y y t u Q 3 h j d U l D O H Z y O X E 3 V G 5 i b z B F S G 5 j L 0 R v M G F O U U t C U U 1 3 S W l J c U 1 Z e E F D T W l Y V j V l d 0 5 P b l F z V 0 R z W E p 6 a G V X V G Y r M V V S V V Q w W E V o T E E x S l N B S 2 t V Y U 4 x Y X F Q c X F R W n A r W D V w c W 9 0 R F F V S z E r V 2 Z v Y 1 A z N W N E S T E 2 O W V x R l h y M T Y 2 V n l q V k N v c k R i Z U t p N H N O V m 1 j W n c 5 T F N F c n Q y N 2 N L a l I 0 K 3 d k T 2 x T e k p v M U M 1 N m V u d U o 1 d F Z v T n R W b 3 R C b U F 2 d m Z T U z J K U i s r L 2 J 0 N G 5 W b C s 1 d k Z 4 O G N q U E R 3 Y 2 I 3 L z l k b 1 h W U l p v Z V h 0 M j Z k U k 4 z c l B 6 K y s r O U 5 X Z z c 1 K 2 V l Z m 8 w d V h M c G c 5 Z X p i O C 9 Q e m c 1 Z V Z W W V Q 4 M H d M a S t h Z V Z w S 3 F n Q W 9 k b T c 1 c k Y 3 b V Y y V W U v W H F C V D g v U D V 3 L 2 Z 4 N X V i b T R W T m 9 I U H p z N 0 c 0 c 1 d M a 1 p l W E J 3 Q k d 6 O F Z R a j d M e V l t T m p N W F R v V U d 6 W n N n V i t m b j Z J a j Q v S F o 1 O T l w a F d B b l R 4 N U V n N E 9 E b W h 1 U X Z z R G h V S 0 J w S 1 F r c E t X b G l i c z h s d C 8 0 b 0 x D d 0 V F K 2 V Q S U c z d D d m U j l 5 V W l J a k l X Q X p B a T B t V m x C Y m k 1 Q W F t c H B v M T c 4 R U N v a X F q R 0 Q x U k V S U F Z H Y X F x d z I 2 M l R r N 0 J U N 2 p Q b 1 Q 2 U l p k b G F S S j A r Z T Z E M i t i d D A 2 b l d W d 1 p V T 1 A 4 a z N 3 b n o 1 O U t v W k h G Y 2 5 M e T B O U 1 V w T G V j e l k y T n B E S l p M a D I 3 U n F X T G w y S 3 p a c z N p e j J y b E V v b E F J Z 0 J X U H Y y N 2 R H K 2 Z Y c 0 E y Z 0 d Z S m h S V H E 5 V 0 l p W W 1 C a T R z T E p r K 2 V E Q 3 N y S z F 5 O W V o V m 5 6 N T d G L 1 B u e j l W Y T A r Z n Y 3 N j F R M F Z S W U l K U 1 V s W W V i T W 1 R Q U F x V l N L T j k 5 O F U r d T h Y Q z Q z K 0 Q 3 V 1 Z K a F Y 5 R E V x M z V n L 0 p D U k U v T H U r c X E 3 N C t I a D g r Z V d Y e U 1 y S 3 d 0 d H Z 2 N D N Z M k Z o T W 5 U b 1 Z n d 1 l O d 3 F C Q m c v R E N D e S t J c n o w a k l 3 T W h J U 0 Z J V F U y R m w 1 Z F h w W j h y V m F G V U t y V 0 N T O D N I c 2 V 3 U z E x b X p a d U d U V H o 3 Q n F s V 3 J z R 3 p a T X A y d 0 5 T V W x C V 2 Z P b k J I b n Q z Z n Z Y b X p k d W h W c X R S b 0 9 E Z z V Z d l h v M U F P R D Y 5 Z X Z 3 O G Z H Q l J D S k J T V W t K a m h 3 N U F v b E V V b W 4 x S E J F U l V W W H d w M V F p M H M v T l R h a m 9 L a X c w Z m 9 4 U 0 N k e S 9 M M V J K R U J F M V p C a 1 p R d m p s N m d x M G F Q S E 1 u b m J i d G 0 x V k h 2 d m V l K z l o N H N T S k F J Q 3 Z 2 L z R h T j I 3 Y 3 d K b z F h O F R 6 d i 8 3 N n E 5 Y j E 2 Z W 5 w Q m 5 0 N 2 x S V V h G N G U 0 d U R p R D U x M W N Y T E I 0 O F d L R W h v W m k z Y n A x N G 0 2 R W 1 1 Q 2 t p W k g 5 S W V Q a T R 2 R G 5 u M z l p K 2 Z M b F l 2 K 3 N K M C t l N F B U c D A 3 Q z N 0 O G V N R 1 R P T X V r O W x 5 e U R s Y 2 5 t b D g 2 a H N X V 1 p G e T F Y T E I z Q z d k d T B D Q U 1 5 Y 0 9 S T 2 5 U N T l H Y 2 5 J e V p z N m N p W X N Y T H l J N k 9 o b z N i O T V F c D A 2 Z H N I T G x T b m g 2 Z W 1 M c z J M R 0 l q S X p F e V p N b m N l c l V L V W l s V X N 5 Z V B S d i s v d j V Z c 2 1 R S k 1 q S X l F Q n d j a k 5 6 Y 1 h F U k Z S U m x k M l d X c 3 d y L y s z Z G N F b V N x V k N v R D J F c 2 d P S F R v Z 0 5 E U V V T N V l z d 2 F s V H B 6 Q n M y R E F j U F h v V W t a R 1 J B S U J q e D Q 0 Q k V Q c T g r Z m 4 1 d 2 R m W E Y 3 N i t 2 d k R 4 O F l H U G p 3 O G N I U j N S c T F j d l J F U k V J Q 0 l p U X J 5 d m x a V V Z a c z Z j Q 1 J j W G x 4 c D l U V V J F U k F B R E 1 D S X l S Q 0 l C Z k h 5 Q U d 6 Z E 1 H N W V U Q T J S b U N q M X l p S W d h S X J s Y 3 F H a D F k S H h t N F p l M X R U V z Z k T 2 1 D c V Z P b m 9 s T 2 5 U d U x 4 V j E 1 N V J l e V Z w W E g 1 O G 1 V Y 0 8 z W k 1 a L 2 1 p b z Z N a k h C M G R B U W p M R 3 d I d F p 1 e m x B N 0 I 3 O S s 3 Q n p z N E 9 k K z d j U W V z S 2 Z u R X h Z T U F B a k J r e l J 1 d l k v U G 5 6 d F I 3 M z Z 0 V U x J M G V P e E w v K z l T O G N P M 1 l N b z B l U F J r b E p D U U R v M 1 F X e X Z J S 0 N B d X p h d F F 2 O S t 2 V k R u e j U 5 d E o 1 N z Z O Q 2 h P S H o 0 T U R w M j d L a D N 1 V 2 Q 1 b W g w c X E w d G Z K V m x G U 3 l E T E x r M H R x M n p s b E x t N X V m a j R q e i 8 r U U U 1 T 0 R r S k N R a k J v M E N D e G l z c m U z a D V 6 N T g 3 R j V N b V R F U n N i a S 9 Q b n o 2 T k x s e T d J e W N s Q l p t W W 1 a c 3 l Z Z 1 h I a n h t S D M 3 d D B B a k 4 4 Q X d O Z 2 V j N X F L d U N s V H B o a D h I U U R R d l h 0 M 0 J B W U d J a W 9 x Q 3 N P R 0 R Z T 0 x p d 3 M 2 Z E 9 p Q T F x M W J v M 1 h y M X Z E M T l Z V 2 5 w N m Z C c G J n c l Z x e E F i b T Z 1 d U p U V D N O d 2 N U a z V P M W Q 0 W m x J a U l 5 Q k F H W U V S a 2 1 G U X F W S U k 5 Z m 1 6 Y X V P U m t Z U 2 t r L 3 h O T F J B M U 5 h Y W 5 R O E Y 0 c U Z Y N E o 4 Q X h v b G 9 t V j d 3 Z W 1 J W m Z M d F k 1 N W V Y b m g v Z m Z m U j B a R 2 h 2 a T R 2 R H Q z N 2 l B a k l 3 U E x s a T N E a W h V c m R F S 2 9 4 N D h m S X p V M U Z a b V p t Z m p i M y 8 1 V z R i S k J K e W N u b z V h a 3 p a Z 3 h B L 0 h 4 O F R o e j V n e E d q a H d w a G 5 E R 1 Z J Q n Q z Y m 9 W S 3 B V S 0 g z e n d n W G l z c E t R R V Q 1 O C t 4 Z k R o d y 9 G L y 8 v Z C 9 X T D k r U F h i d T N D b U d m T 1 Y 1 Z T N 1 a m Y v L y s r U E R E R H l 0 O H J x e X N M R V J H U n N M W n h G L 1 V w S 2 F t N H N T S k V 3 Q 0 F n d 2 N Q W X R L a 1 N R Q 0 V q N D l V S 2 t W N m V u c W x H d y t V R l J R V W h G Y X R X a U U 4 U E J 6 a D R l R j Z y N W s 5 Z T d a W V F l Y n E 2 b 3 B O b X p i c E x Q b l U 5 L 0 d 2 a n B D U U V H e m N 1 R k Z j c G 5 y c D B p V j g 5 Z F Z Y Z X Z 2 R k J R W U c 0 c 2 N m Z j B S N m V q c j Y 5 d T J M d m 4 z N 2 1 2 U m M 5 d m I y U m x V a E V o R V I x U V F H W U V S V U 1 Y Z D N v Y X F y c U 1 q N E 1 a b 2 Z J U D M 4 Y W 1 T W E 5 D S 2 l a K 2 J o U T Z D N E d H a m Y v c G w 5 L z Z x c 0 1 1 Z m N 1 W E 1 W Q m x U b H p 5 V W 5 K e U 1 q S X d P Z E 9 u W E N i N y 8 5 a G 4 v O D R 4 L z Q v U F B Q N G V Q a m d 4 R W p S c 0 R N e k F 3 b l Q 1 N E V J R l R 4 W E w 1 O E d Z R F F w U D d 6 e n o r d m N n V 0 9 q W T B O V n E x Y U J U Y z N O N W l a b V V H a F V B Q k F w Z m Y 3 K 3 V 1 d m N m Y n N X Z G p i M j J Q a H d v V 1 F 5 K 1 h J e j g 4 W H g y c 1 V G a F p p N 2 R x M W V z T 2 k 1 T 1 J r K 1 B q N E l D Z 2 9 T S 3 d v T X N U U z B o S k J R V U V B a F A 1 b W R u W j J s Y j Y y V z d k d T R k T l B Q e F Y 3 c H N Y R 3 h x S 2 9 x Q W h C U V V G W X Z I Z 3 h i d C s r R F V C b 3 l t O H N L e X N y c 2 F w c X p w d z V z Q z I z d 1 V M N V h S Z 0 I 2 T j N C T V R z N z I r a m 4 x T 2 Z S b z B k Y X k w T H o 4 d k x n N 2 U w d E J t d D J k b l l H T j B 2 U X p G a 3 V s M n N 0 V 3 p 4 L y 9 y e k o 4 e k F 6 T T h Q T E w 3 O X M 4 a m d p S W l K a k 1 R Q W p v b 3 F a b V F F d F d 3 S z N i c G s y V G k 0 W G R r O X p j N n V k Z V J F U j F i U 2 l J c U g z b D d z N 1 l F U n o r S m 8 w W W N J R X Z U M n U 5 Q z J C M U 5 p N 2 R 5 O E 9 I a n l v Y z F 3 V G l N M l p N d 2 V w c W F s W X Z Y b z E x c T l m a j h X T E Y r U E Z G M T l F Z W 5 v N m p o M D d o b G F 0 V 3 F G T G x 5 N W l B T 2 J x N m d w W F Y x Z W N Q S G t T U F h 2 M k 5 M b E N D Z 0 J h d G 1 3 c C 9 y M 2 9 y M S t j V k J h Q T J k d m J 3 O G 5 K Q 2 U z Y n Q 0 Z T d 1 e n V h T j I 4 T 1 I w Z E h O R 3 Z X R F B i M j l y Q 3 p z N E 9 k b l I z V 3 I x K 1 B 1 T G c 0 W E w x N l Z X d V p L R 0 Q 4 O H I 3 e X B r K 2 Z q c 2 1 U S j J z Z E d 6 e D R N T H A y N 1 N v K 1 B u c j B L S G J 0 M m 9 W S m t 5 Y k J 5 c 2 9 L T z N m d V J G a F l H Q l l z V 0 l E N z k r L 2 p i M y 8 3 R z R x S 2 l p Q 1 Z T c 1 V t L z Z a N i t l V 1 h k U 3 J i O U F W Z y t r e V l N S 0 Z L e j Z u e D Z h Z W Z h a j J P a j Q v W H F 2 Z 3 J L U 2 5 S R z R B c E Z B c W N Q b j B h R W 9 s R T U z T k Y w K 1 R l R k F 6 Q W l J a W 9 0 a k V B S T Z M S 3 l X U k N J K 2 k w T k 5 Q R 3 B h W U M 5 d m J Q L 0 F k S k l x S X F T V T B W Z H J G M W R h M 3 J t U m h G c l Z i c k h N d l B 6 O G V K R X l m Z z d l M k 5 O b T N h b 0 U y Y k 5 s Q 3 B W Q W d M Q z B Q N z l 1 M H h i T m d 3 c k Y 2 O U d n c U Z B d l B t e m N Q Z H U z Z D E 3 c k Z 6 N T A 3 Y 3 V u V U x D e F l z c U 5 i O E 5 G V k Y x d G J X V 3 N m M z d 0 M E w 0 S D l M U G Q 5 N D R 3 M k 1 I a j N h W U s 4 b 2 p Y Z m V l U W Y 5 K y 9 m W E N i O D A 5 S V Z a R l R I V V B G N G 1 r M E V t a 3 l F d E x R M m J O b T N D Y j c v O W h u b n o 1 b U h Z c 0 d H S W p v N E d J Q 3 c 3 M 0 x o e E k 1 W X N X W U p W c T F a a D l 1 e l o 2 T k d q a D k 3 N 1 B Y c j B T U H g 3 Y 2 5 L e T F 1 T 2 F j U F R v V W F P d U s 5 L 0 h U V 1 B Q b m o x a X R k Z k R o d y 9 4 N j Y r L z R 1 M j M z e G J Q R n h j W G F 5 M W o z Y m h 4 S T Y 1 Z X Z T b y t m d j M x M T N X c T Z D c m J p W k 9 J a U t n d U 1 B Q W p J d U 4 0 Z U F o T E l j c 3 R T Y W 1 R V 2 c z Y 3 U v Z E 1 s e E l S R V Z W S l l h R 3 c 4 N j I z d D F E N V d n K 1 Z s S l F n S V N F Q k 5 q W T J L Q 2 t w U V h 4 O H Z M a F R u O G E r Z m Z 2 d z l P b F R y W X F v d 0 1 C Q W 1 K d W J v M H V Y T G x p O W V q V 3 V Y N y t P Y W R P b W 9 W T 2 5 U c m g z N 3 g 0 Q U l V e V R T Q 1 F v T G k 1 R 1 F V R 0 I x b k s y b z B l U E d o M n l s S 1 Z a R n F n S l I 5 U n F O Y l p 1 M 1 l y a n g 0 L 0 Q w O U 1 U L y 9 u U G Y 3 Q m h 3 d 2 J N b l R 2 W D R C S z d z a n c 4 U E 9 E a D R X S H l Q R X h W V k Z T R V E 0 Y 0 9 J V G 8 2 R 2 c 0 T 0 R 0 a X d Z W V B l c F g z V 2 M 2 c 0 F B Q 0 F B U 1 V S Q l Z J Y 3 R X c l R B d G 0 z Y n N H N 2 R P c X h h d F F v e E 1 U R 1 l P S E V p K 3 Z U c G 8 5 V U x y R 3 l G V l Z V c j F T b 2 l r O G t x d m F h M H R G V H Y 4 W m l Z R 0 R S d D J s U j h 2 R 3 Z Y T G 5 o N 2 U r T 0 Z G M T R R a j J W b l o 0 d E x Q d 0 V o U 0 J z e V p B a F V L a F U 4 U E R 5 M H F 1 V 0 l p S W p x T X d a Z 1 J H U W N 6 V k x J e E V U V H h o V V d D a j E x b n R G T 2 F r U k V W W k t X Q m x o Y T F 1 c 2 R i Q z B z T E x C e T V V b 1 V G Q l F B R U p h T W x R M V V F a E l T Y 0 9 6 W U 1 Y a D V l Z U c x M T E 3 V E d 0 d W p S d y t z V 3 J V S 1 Y 2 N W N 3 W W d S S T h R Z C 9 q U U I y d k h q e D l H d V h U c 2 t K Q 1 F B Q U h 6 S 2 J B Q V F F Q k N n c y 9 2 a V Y x O T l w Z l U 0 T 2 p v Y U d S a 1 p j S G Q z U j l P b V R a R 1 J r W U d v c U N o W V d G a W d Y Y n Q y Q U l E d n Y v O G V 4 N D h m U j Z k T 2 5 S Q V d G b 2 J J e U V n Y 0 9 u U U k 4 Z k h 4 N k 5 1 M 0 x 6 d z h Q T k N r U 1 J O W V d G a G 9 2 V 2 4 2 a V N r V U N o U V Z G V U d o V U 1 E Y j I x d W 4 0 W H B 1 Y n E 3 T 0 J n S 2 1 5 T X J L d 3 J G a n g z R G l 4 Q W 5 r N S t k a n h J Z 1 J t R E Z q a G s 3 S V d K W k 1 K c 1 B 5 N W N 2 e H d 3 O C 9 Z T W V P S F Z p K 2 Z E a 2 N I U j B 4 Y T l Z c 0 R C b z B D S U I y a F J V Z 0 5 O U C 8 2 S 0 9 Q d E 8 3 e j c z L y 9 X N m N I V 0 h W b z N s Z F N x U l R t N X V i N G Y v L 3 Y v d 0 h R M 1 p D Z 2 J B U D Z V N m R P N G R L b F M x a X d Z Q U V P S F R v R W 1 V e U d n b 0 l D e E 1 i R 2 9 t Z l B u d U o x U G o 0 K 2 V o d n Y 1 K 2 J t M X R n T 2 5 Q d j I 3 W H N t W V N j U k V U V X V E T U N J e U h o T m 1 3 T E 5 t d 3 M 5 Y 2 t 5 U m x n Y l k y U W x 2 U k V U M W p W S U p a R 2 N M U F F 2 c m 9 G c D F 6 N T Q 5 U m p W a W w w Z 2 s y T D U 5 d T l o Y n k 5 b l p X V 3 R j W W 1 J a U p C S U o 1 c y t m c j F O U k Z S N G V q a X R Y c m 1 E a X h J b G F v V m 1 2 W H I z Z z V l V 0 Z y V n U z a X N j N m Q r N n N G W G o 0 K 2 Z s a D R z U 0 p X d m N y S D R B c E Z B c W R L a k V y S 3 l 2 T W 1 6 Y 1 B E Z z R P Q U l R b S t 6 N C t Q b G l 4 W W d X c 3 J L e n c z b n Z 2 N G N V W F g 4 U j M z M z J I S D M v O E V m b j U r W l c r R D h x K 2 5 2 S 3 F X c W 1 t O G Q v L y 9 o Z U h E a D F D c D A 2 Z E 1 I U G 1 U S l A 2 Z V E w W k 1 n U j k r d l J C V k Z R V V R w M D Z o W U N B Q U F E Q W l o V X I w T H g 1 Y z Y x c l B U d z h j U G p 3 W W E x a m 1 6 Z H Z y d k s 4 O V h u d z R J S G V 2 b k d H b X Z U Z n Z Y c 1 h F U k V S Z V B u b G x 4 R V l H S W l S S T B l S 1 Z Z S H Q y N 2 Z I Z S s r O V Y r b H p T c V Z T a E l T R V Z I d n V B T V R Q R 1 N J a W 9 w b 2 t V Z X R y S U V G R V p F a H B L Z k R I S D Z Z d G h R U 0 V 2 a m 9 k T 2 d n V k Z r U k U 5 Y 2 5 q e D B M L 3 I w N m Q 2 d D M z c V B I a n g y U D Q 4 T 0 d Z T m 0 y Y V V k Z i 8 5 N y 8 v M V Z x K 3 B u S G 5 6 a D A 4 Z V B B Q W d Z R 0 J P d W Z V Y W p Y U z A 5 T 2 h V c W x n Y l c y d D F Z e j k 1 N T k v a H B 1 Y m 0 w N 0 Z U M n B x S 2 1 4 d G J j V U t v b 0 t D Q X F T b n A w T 2 h V R U N w V k 1 M Q 3 d n S m V Y b D Q 2 M V Z N R k J R V U d L N n B L U z B 1 a F V x b F F X b H F L M H R K U 3 F O V n F s S m F X U W l L U m l H K 2 F w W V h s R y t z d l h y d 1 l y N z c 2 S 2 d Z U E h t e k V l O G 5 3 b U 5 1 M 2 I 2 T n Q y N 1 l H e D B S S F I y U G 5 6 c D B W O X J q U 3 Z I N W o z T H g 1 R T J m T 2 5 N S E 1 t V E 4 x M 2 k r Y V F L c H o 1 O D U 2 e D h i R X h D Q T J O a F o 3 O X V 6 U k 9 h Z F F L T V J R V X l L U n d N c k t D a S s 5 O U J K Z W V 1 a 2 x 2 Z m R T c T l Y W X Z Y c z N K a y t l T E 0 1 R D h 5 T k M y Z D V z V T Z a T X d k c T F h M W 1 k U l V S R T l a S 2 t r b 2 F p R E 1 D S X l I V D U r Y 0 t 1 a 0 t a K y s 1 R E p B R D g v O W d N a m 9 2 c m x 4 Z z B o K 0 d y V H B x N W 5 R a 1 J F U k V S V l Z G a 0 F W a i s 3 d k J K U i 9 X W n J D N 2 k 3 b X o 1 T 0 x o Z X F M S W l J N m 9 2 a V l x Q 2 d B R 2 p X c k s 1 b l F r U k V S R V M x a U F F W U V W V 0 5 t N X R R M F d X c X g 0 K 0 I z T n l h b n c 4 U l V W W G s 1 Q W g v T W d B a k l p S W l l c T R 4 Q U N P a X F w R k l B R j l m d 0 5 6 Y z l M R k p T V U x W Q l J G U l h j d k p F Y 0 o 4 S T N z M k V S R V J F V k h E e E F D T W l L c X V T U l B B M j l 2 M G N V b 2 x j U G V 1 N l Q z R W l J a H F r b E l K U E g z S z Z p O G l J a U t p U m 9 B Q k d C R l Z q N k 1 q N E 9 S a y t y a j h m T 0 R o d z V x Z k R 4 R 1 J z Y m o 4 a 1 l p S W l L a l J Z Q U J H U k 5 Y b j V R V 1 U y N U x l S 0 d s c C 8 v c 0 J s S W p v V 2 N 2 T k J h e X R x L 2 I 5 a T R p S W l J Z 2 F G Q V p n U k Z S O T V 1 W k N Q N 0 N L Z D U z V j c 5 N D l v T E N 3 N X V k R V J G U 1 o v S H l n Y W R P N m 5 n V V J F U k V S U F F N T X d J a W 9 a d G p h Q X U 3 d X B v O H J M U V g r L 0 Z Q b 3 h V T k U 5 S 3 d V R n d N b E p j T D N M a U l p S W l K N j d q R U F J N k t h N C s 0 T z J O d W J Q c T Y 0 b U U z e G l l a l p 5 c z h Y L 2 1 R Q V J r U k V S T l F v T U F B a m 9 w c m w 0 e V B z R G 1 t c X A w K 0 I 1 T 1 F h b n c 0 U m t W N z U r Y 0 x 5 Y l d 2 c n V w N E p F U k V S R V Q w R E R N Q 0 l x R 1 p a V 0 F D d F c x Z X R I M W h H a H Z C R 1 J G V G I 4 d k 5 a L 1 V W R V J F V F V p R E F B S T Z L Y U o 1 V U M z d D V W R z V 1 Y 0 x G U 0 R F U k h W R n J V Y U t D a G d B R V p F U k V U V W l E Q U F J N k x h N G V 3 c 3 Z K b E t y U m I 2 Z 1 N r V U 5 U O G 5 J a U p B M k h t M n R G U U k 2 N G 1 J a U l p b 1 V X Q U F S a 1 M x e D h 1 c m F q O W d L c F h B b l R 1 Q V N s W H p j e U l p S 2 l n U S 9 t U U Z H Q k V S R V Z H a n d R Q 0 1 p R 3 F Q b V J u U X F w W F F h T n B V a F l Y Q W 4 z O E t W U n B F U k R X c H F F a j R 2 b V J w V 2 R j e k l T S W l J c U p u a E F F W U V k V X V L e X Z B M T d k c V k r V n k 0 T j Q 5 W V Z r a 0 V W R k 5 L U 2 9 T d m p j U k V S R V J V Y V B C Q U l 5 S W F w K z l Q Z U R o V W J X e E 9 U b E N Z M 3 d p b 3 B w U 1 Z B U l l X O W Y x T E l p S W l J a m 9 H V 0 l B U m t U U G h y c z c 0 T 1 J V d G J F W k d j Q 2 p S e l U 3 S H l K c W 5 O U n F v T G l Z R l d C R V J F U k V q U X d E T U N K N m R s c T J C R 1 N 5 c W 8 x T l R S V 0 N N Q 0 t p N m x B b 2 h C Q 0 1 G V 0 J F U k V S R W p R b 0 R N Q 0 o 2 Z G l R U 2 9 I W H J x b G R l U E h n Z 0 x J a 2 t J c X F x b 2 l M a F R 3 W m d S R V J F U k k w S 0 F 6 Q W l l c l l z T E l B M m J h c T J N e V F B M 0 w w T F B I M W F z M 0 1 p b 3 N a R E U 0 Q n h D U 1 F S R V J G U m 8 4 S U F q S W l l U F d 0 c m 9 S S k 1 J a k Y 5 c k Z v T j N M a 0 Q 1 T 2 Z Y L 0 x 5 S T Z Q b W 5 V Q U N X b G x V U D R Z b U l p S W l v U V d J Q V J r U j F v M m x U d 0 5 1 N 2 F t T l Z L d U Q y Y l l a Z 1 J H U z Y 0 b U l o Q U N N a U l p S 2 l S b 1 V C R 0 J I V k h X Z G 5 3 T l c x Y W 1 N W m d o R l J W W l N V Q U U y Y T F Q V X N p S W l J a U 9 n W l l 3 Q k d S S F h M M H h O d 2 N L a m F X S V p n U k d T c T R t S U d Z R V J F U k V T T k V B T X d J c X B i R W d u Z z Z 3 d l k y V l Z 0 U E V N d 0 l q S 1 d T a V c 4 Y 1 F r a 0 V S R V J V Y V B E Q U l 5 S T Z w N U V J a l R G d D d X d D J u a U d Z R V J r a k p J U z R V O V d n Q k V S R V J F M U 9 n e k F p S 2 g r T U R N R D J y U U J i R 3 l x T n A 0 a E d C R l Z w c m h Z K 0 p N V l l F U k V S R V N O R G d N d 0 l x b y 9 M Q 3 l B d G 0 w Q k s 2 d X F q Z G V F W U h K N X p j N k x p S j R Q c k F B a k l p S W l h c l F Z Z 0 J G U i 9 X S n B L W V J n V m E z U V V L b U F 4 R V F n S j Z k b T U w V k V E U j h y d 0 l p S W l J Z 2 F M U V p n U k Z U L 1 d G a 0 p J W m k 1 Z W R Y R 3 E 5 W E F u V H R B U m t i T n p v d U l H a m F s V X Z p K 1 l z Y i 8 v a E F S R V J F M U 5 2 d 2 Z J Q k h W V H p Z M l F r K 3 c 2 d n l n K 3 V B Q m t K c G F j M 0 1 p b 2 9 a T n F S U 1 d X a E 1 S R V J G U m 8 4 T U F q S W p x T D V t c y t p S F l v M G Z B L 2 Z 0 Q 1 Z S Z 1 J O V z R N d 0 l p S W l J Z 2 F M U V p n U k Z T L 0 5 X M W F 2 Z V d R Q U p D W k N k e T l D N V N X M X R 5 O G l L a m h Z U U J H U k V S R T F H Z 3 h B Q 0 9 p K 2 s 4 b X E z N E l s c E 1 q N 0 J D c F Z O Y m N 2 S W l v W V d F Q V J r U k V S T l J v T V F B a m 9 v Y k I x a G J 3 O D Z 2 Z U Q 2 O X l P W E R 6 S m x C W V d I U H p J c U t H Z 3 d F W U V S R V J V Y V B G Q U l 5 S U d n N n B 0 U G 9 o b U V J a G h H Q l B u d F R j d k l p b y 9 p c 3 R G Z D R Z Z 0 J F U k V S R T F T Z 3 p B a U t o a H N i R U I y c l V E T E M y c m Z v L 1 N V c U V u M k 1 P S G J J N V A x R m h v b G o v W H d 3 Q k 1 Y Y 2 4 z b 2 R M U 1 V s e T R j Q U V L a G F K S z l 3 O F B E O G N 2 d i 9 5 a W R l e n U z Y n R Z d G 1 3 W j B 0 U F R q Y n B I Z W 5 v N m d v T 0 R z V y 9 m U G 9 Q W H h N W E Z J V G c 0 R 0 p t W m 1 W V 2 F a M W x Y c m x 6 Q j A 2 Z F B x M z J m K 3 V U Z 3 d Z T z R m d j I 2 M 2 5 Q c D Z l b j Q 5 d H R 2 a 1 Z y S n p z W H g 4 Z k g 0 O D g 4 L z l a N W J z V 0 l G d G 0 v Z m J 0 S 2 N s R W 9 s U 3 A 5 Q m Y 4 e n M 3 R 3 l F a D R m a j E x O S 9 y Z l h u T W x W T m Z I M F F F V k h E V V A v K 0 Y w a E V W Q m x y Y X l F R V M w d 0 V p b 3 V y Z n A v S G o 0 W G x r T D Y r M W V z d l J 2 c X B W R U J h b X R C L 1 R h S G d K Z 1 N O a F p r W l l H V U Z O R 3 N H d U x y V 2 4 2 K 3 R l a H F B b l Q 1 O U d 0 O S 8 v e j I r K 0 9 J T F d G d G I 2 N z N t e G 8 w Y l d M V n F G Z D U r K z I y O C s r N j d K a j l I W E Z 3 Y z J y Z H Z q M j d k d W 9 u S G N u S n l j U G 5 5 W l F R R k J S b D F q O G p J U 0 R 4 O C t C Q k R o d z d W Z T c 2 M H R C U 1 J r W k Z v M m J J b G 5 K M m R U W j V q V 2 F t c H F W a T Z k Q 2 t X T E Z p Q T E x N T d y Z E x y W D N u b G x T b y 9 s N y s v U H p a d j N n d 0 F L Q 3 d z e E 1 p U k k 2 d D h y N 0 x P b l R 1 b j l U Z 3 h N U k Y 3 O S s 3 R j J M R m p F U k F R b 0 h Q O X h Z c 1 h z V 2 Z Q S H Z q N y s 4 U E R 3 M F B 2 U G R W c U 5 i N z U 1 a H Z j d W 5 V T G I 3 M z F G c V p O b T R Z b V R a b 0 F B S j Q 4 Z V l K T G x 5 N F o v Z k h V Q 0 E 4 U F I z W j J O a 0 p D U X V E a T R n S U F T R T V P T n V r Z U F H Q m 5 a d 2 Q 3 Z T N 1 R D U z L z g 4 V W Z F e G N X a G Y v L y t K d C s 3 d k p T V U Z M M m h z W W V I a D k 0 Q X N i S z U x Y 1 R Y Q n h F U k 5 R e j E 2 M y t C U k V U R 3 N y S V N R c k R i d D R H a W 9 x c m Z K e m N Y d U h F R G F O M W F x Q z Z q b X B H W E I 5 e S 9 E O W p a Q V M x Y k N 1 O W J N e F l k T n d x b H B V S 3 d u S m t K L 1 B H S D h Q R z N z N n Z y V 2 R Y Y k F N e k J 3 U U d K a V l u N D V 6 L y 9 p W k N R R U w z W E J B U U V v R y 9 m d m 9 p S m l j S G 8 w Y V B o N k 9 o W T R U M F R F e F B o N n V w Y T R R L z l o b H k 5 Z W h V K 1 B q N W 8 y c l N w M X J I V H A w O U R y V m J q b l h m Z T B S a 3 p l U E J n Z E 9 6 W U V T a 3 B L V W h K U 2 R F Y l N B V U h C M l B j d U h I W X U z Z X Z 3 Z W Z X a E E z S G p o M k R 1 Y m s 1 T E M w d G N m S G l S W j N y T 2 5 Y c U J B Y 0 h C L 0 h 4 b m o x N z l O N H Z O e m N Y O C t m U H g 0 Y 2 Z m b 2 d Y W D N 4 U j d 6 V 2 F B Q W t B c k s y d D l k N 3 J 6 S m t 6 a U l x S z B q c W 4 3 M W h G e n B 3 N U E 0 b E V n b E d q U n V r O W Y v S G l S V G c 1 T 2 F G e j U 4 N E c 3 e U d S U 0 x C a H d 3 W j g v Z l h Y T 0 h 6 N E 1 C S V R F N 0 Z 1 M 1 R v Q X d 2 d E 1 w V k p o O S s 3 Z D J M M T d k N F Z 6 Z W V 1 d H R 6 Q n I x a X d B d 0 p B a F E 3 Q m 1 6 U n J N b m o w Y m 4 z N z Z L Y n A y N 1 Z x b G t G V n p 6 O T k v L z E z d i t l K y 8 v e D V T c V J S U 3 F k V G d O V 1 Z a V z F 1 a l h i d D J P b U d j c D Z j b m d v T 0 R V V k p T b 2 p Q b W 0 y K y s w V H Y z c V Z P b m F u M 2 U x d l R Y Q n h F U k 5 S e j E 2 M y t C U k V T b W F O S k V D T U h 1 M 0 J F Y T N G Z V Z w a S t Z c j Y 5 U X R V T F Z r N W N I S k N V S j c w L y t r T k Q 0 b U p r S m 0 x Y l k y Z 0 p Q b n d M M z d 0 V 1 B 6 N F Y 2 R 2 9 E M T d O a 1 R 3 N G N Q e D h t V E o 5 R z F h M W Y w N 3 Q w Y l A v M z B r O D U x d n I 2 K 3 N M V z F 4 V y s v L 2 F i M 1 B v T U h E e G I v U G 5 m d V h N e W J O O D l n M k t K U G F t b 3 F k d T N h a F g v L y s 5 O W F n V U Z 1 Y m k 3 V 3 J G b U R m d j M 2 S V N n b 0 N O Z X V Y V U 5 B U U F B a 0 V v a z R 0 c k N 3 R U I 5 L y 9 E R m V m Z l Z W V E p n d 0 F a Y 3 Z Y M G F m U G 4 y M D d 0 L 3 N y K y t 0 Q n c 4 Z W h J K 1 B E d 0 F n S 1 N r S m J k d T J S V W x K Q 1 p L U 2 t o Q V V G S V F u V D U 0 Z 0 5 q W V d T c V V T N G V I a G V 1 Y 2 F G a G F H N 3 Q y N 0 l 6 Y z N G M 2 w 1 Z V V h L 1 J u M k t p N H V S b T V z T G U z d D d T Q 1 F T Z U h s N T Z W e W p D V X J L b n R O M 1 R K O V R w M D R C R U N x Z z N O M 2 R r W k N R Z 0 l T R U J B Q 0 F q N D h Q M n J k d m o r V G t a T n k 0 Y 1 F Q d D J y V k R U R X l N e m o x Y 1 h W M H h Z T U F B Q U l D R m h R V m 1 6 S m l C N 3 Q y N 1 F 5 c V Z B a E N X V H g 0 N W N n U n Z 2 Z l V X a G c w Y k J n R D Q 3 M y 8 v a T M v K z g 1 L z Q 5 T k 5 Q M G J w M W F 3 R E E v L z N m L z J I d j N y M W 8 y N 2 F 0 Z U 8 5 Z X Z Y c G g 2 O W F 0 V 0 x w M E t T S W p J O F d n Y 1 B i c z J Y a n p 6 V G U x N W h F Y 0 h B d 0 x D d 3 R z M 2 J w V j Y r T m Y x c 0 t G Q 3 l 0 O G Z 5 e G V 2 T G p D O H h v K 1 B q N 1 l 0 V 3 V Y V H F B V k V 4 T 0 Q y T m h Z a k I w N 0 Z n c 1 h M a 1 R 2 M 3 I y U m t K Q 0 F S W X N X a V h Q Y X R t M G J X c l J v Q V F C W X N H Q U I z T n p j d E 8 1 U m s x O G Z S R V R V c 0 5 T d i 9 3 V V N F W m 5 L d 2 d K b z I x W U l Y S 3 J U M k w 2 M F Z B a l N Y R n d B V D A 5 V 0 s x V 1 Z T a V Z V Z n R X S H d J U H F Y d E 9 t d 3 V k Q 1 V o T F F v V V B k T G 9 l c 3 B 3 R V l J Q V F M U C 8 z M E U z Y n Y z Z z E z Z D N l R H d R O E F u R D E 3 V n U v e H N n R 1 l Q b H U y Y k 1 H V 0 x W c 0 F D Q l Z s b W g v Z z c 5 e T V n M i s v L 1 J Z W E x s e E F 5 N V l 0 c 1 h i d F d u V H A w Z 1 V B V U Z C U W d O R F F V Q U R B M y 8 v K 2 Q 4 a m x j a 1 J F U k d E O C t Q R m l N S 0 Z X c T d G Z 3 d R S 1 V s S l J n K 3 Z U c G V Q V G 9 F W G J 2 M 2 c x S F I w Z U R T e E 9 Y T G w w S 0 F I a j M z W G V 4 Y m R z M k p D Y 2 5 p L 2 Z i d j M 4 L 0 Z B b 0 Z W c T V j a V o 0 O W U 0 c G p N a k l 5 R U J R V U J K b E 1 o Z z R k T 2 d B Q W p o O C 9 q Z 0 1 I R G x U N H V n R W d J a U t p d 3 Z P V E p r M F N x O C 9 5 O C 9 P U m 5 a M n R k V D Q z T n h l Q T l 0 S k F m Y 2 M w e W 9 a a U d 6 W n N F U D h 1 b D h 1 M U h v O F p N d 2 J 0 M j d m S H l a T W 5 B U U M z Y n Q z Q 3 J W d T N k T z d Y b z B j U E 1 R R F Q 2 T n k 1 T X d v T E M z S C 8 v b j F F U k V T Z 1 N a T W 1 t R H g 1 T W 1 R e U d R R G d 1 K y s r Q X d C M D Z O Q U J M a T R 1 V U t 2 V m l J d U x n N G V I Q n d Z T 0 h L a D F M d z h Q R D J 6 Y X R B b m 0 1 d V l 3 T i 9 B M W V 1 M 2 F O Z H k 3 Z H c v c j F x M H p H S D R C d 0 5 h d F c 3 V W V L e F F L a E l h R 3 d 0 Y l d G c 3 V X T F R N N H J y e X l s W G w 3 O X V 5 Q m 5 a M G Q z b n J y T G Z H W V d x M F c 1 N n B a R G 1 u M j E 3 L 2 I x d G J X c 0 x H e F F Y S n l N d T d j d V l N Z V B Y c F U r b n h W K 2 Z v Z 0 l x S 0 d w L z c 5 T D V D S X l G U m 1 a a 0 N y V m t C S 2 l 0 Q n p x a n J T M D R X c U Z W O W Z M b 2 1 z a X J R M F l i a 2 J 3 e S 9 T Y U 5 w V S t K e E l T d 0 1 N O U R a N k p w U k t R Q 0 t w Z m d C V 1 h D e m N T L 0 9 t V W d s L 0 9 q b 0 t T N 0 9 y U U N x V l l z b V N K W E J 3 Y 0 l D b n A 2 Z E 8 v e W g 5 V H A w N k J Y Z D M 5 d 3 F Y e k p V M W V m S m t N U 1 N 6 c 3 J K Q 1 N r b 0 t B S 0 V I V k l z V 0 x i Q n c 0 V U l N S G p 4 W U R C R U F J R G 8 2 R 2 l r c E t k a T R j U 0 5 z Y l c x a G E y d U x L V k 9 t W V A v K y 9 l a m F 0 U 3 M 2 Z C s 2 T W 5 K d 2 M 5 T 3 J W Q z B P S E R v V 3 p z e k 9 j b l o w e G Z Q a H d i T m 1 5 Q l Q x N z l v U 2 R D Y 3 R m Y j k r K 2 p k a l l X T F J v M F F L N 2 Q r O U d 0 M j d k W V B I W H h 5 c 2 l J Z 0 x G e G N X W V A z K y t X U G 1 r W W V q O W x a M m R q U W t U S m 1 E R m l o W G 8 x Y X V Y M 2 1 2 S 2 g z U 1 h M b D B T b H h X V 3 A y O T V u Y j V q N W V j e l l z U U l U S j g r W G V 1 W U p z e V J 5 K 1 d J a l k x R i 8 v N z k 4 Z W 1 u b i t y Y 2 E 5 U 2 9 V Y k R V c y t s T F d s b 2 F R a 0 5 E W V c 5 d m o 4 R E F R R W l s V W p I O H V u N z l P a z Z k T 2 d W e m M z T 0 V o N G N q T E N 3 T X B h V 2 w 2 T j I 3 T j F x M W F p V i t q Q j g v Z m 9 4 N z k r N m h k K y 9 l T 3 U 5 V G p m T H Z u M F d M R n V s Y 0 V 4 a 1 p D V m R Y V n d D Q W 4 1 K 2 Y x c m t k T z N Z Z 1 B 6 O G Z j K 2 J N M F R s W E h h V 2 x w V 0 l B c G 1 u a V h 6 N l l p N D J O a G I r L 3 Y x a D l X S k d x Z k g w U U V W S E R 3 d 0 N N a U o 0 Z k x W b 0 l 5 e U t y M E 1 C W F M y R 2 g w Q m Z N M D F O b z R r M 0 d 5 O G t S Z W o 0 U m x l W H N M R l F H M W 5 V Q V Z w V U t 0 T U p D S V J T W H k 0 V T N Q Y j J I Q U F q Z m U 2 b 1 l n Q U Z B e D Q 0 Z H R S N 2 Z 1 W E 1 I e n M 3 T 2 V 2 c 1 V G U l F V W U 1 l T 0 h m R H k 4 a E l i d U Z m R 3 d j R k J x e k p K O H d Q K y 9 Q b n o 4 Z n J y c j J 1 R k I 5 O S s r e T E 2 O X V 5 S j h l U E h 3 O W Z Y R j J a b V p t S 2 w w N E F C Q T Z C U U t H Q n Z i N C 9 r N U d T d F h s a W F h N F l Q S H c 1 W F Y x Z m s 1 d W F L b F Z J d U x p N n d x d V Q 5 Y y t E Q U F i e n d 3 Z 3 N J Q 1 F u Q m p C a 3 o 4 T l Z Y W D J I V 3 J G a z R m U G d 3 N H V Q a k 1 X W E t G S z J x c 0 x K M j d O a W h V e D I z Y T l l d U N z O G Z P W E x F N E Z 5 T 0 h q M H F C a 3 J S M G R I W X V Y T 2 5 W c k N s N z l o M z M z M m 5 k e G R H U z B 0 T G c v M m 1 E a D g r a k t L a U l r e W F O R W x 2 O V p W S 3 B S S k R R S T J F a E F T c 1 h M a 1 N o W V d G R 0 Q 5 K 1 B J W U 1 H U 0 t l d T N M b E N z T E N 3 d U R p N G 9 L U F A v N F l T N V l z d 2 F K R m k 3 Q m t 5 U k x N b U R G R D Z 6 N l J r W k U 0 Z C s 0 Y 0 Z p M W F w S F d Q O H Q 1 N T V 4 M m R x a k Z B c U F v c l c 5 R l c z a S s v L 0 l J a l I 0 N U F K c E 5 C c l Z Z Y n J G N H N 5 O X Z i R y 8 3 K y 9 o V m V r N U t T Q X F W U 2 l h e X N M Q 1 F u S j R z N 0 5 a W U 5 w N H F M a T N I M j d G b U 1 I e i s r M H V j R X F 2 Y j E w Y X B W S z Z Q d V R V U k U 5 U W N E T U N K N n Z y a T R D R C t J M 3 J 0 W H Z W M E g x V 3 F o b 2 l 3 d k Q v R H h B Z l Q 4 Q n A 3 M F V D a F l P V W U 2 Y k d 5 R X o 0 M j Z w R l F h W C 8 y b F Z n U F o y V U x W V 2 1 H a G N N e k t T c W h r a z h t R T d 6 S G 0 1 c 0 t i a F l Y d 1 p 3 W E x 3 Z 3 c 1 Z S 9 h c 0 d C Q U J 3 T G h 4 N C 8 1 N m V q V l d y M T R O a F V L Q m Y v e m p I e m 8 v Y U V k S F J 5 T S 9 Q e D l U c D A 0 M S t U b k w 2 O U N o Z z A 3 b H p O R 2 p S N k Z R S 0 R C d z R F Q 3 N X T E Z D N z d o R G h 3 N X B Q Z F p Y Q 1 Z X M l F m e k d q U n Q x U X I 3 e V p z K 2 V E V E 1 6 T X p n N U 9 X S C s v U G x Z d V h J b H N y S 3 l j T 0 h D Q l l 3 W U 1 R T F R w a z N U d W 4 3 V X F G R U l E Q X d F Q U 1 5 Y U 5 V d H M 3 S z V S Z G l t a n Z 2 T 2 F P W n B T c F Z h V F N r c E t j U G 5 5 W l F R R 0 J x S k 5 t e l o 2 c j F H c F Z H S U Z t R 1 l Y e V A z N z k 2 T j U 4 K 1 l J Q 3 d z V C s z b m R 1 S E V E V V Z G U n V I V H B F b n g 4 Z k x C e T V V c T R 1 c m 9 p T E N 3 T V M 1 Y 3 V 4 W X d a T S 9 E R 0 c y O W c 1 T W l S Y 0 h k M 0 J 3 R E 1 t e m N Q R H g 4 K 3 h O c T F h N k Z T c W Z E c X E 2 L 3 F u V V A 1 Y 0 V q a j h l U E h C b D l i V 2 x v Y V Z x O W V E Y l Z h R G J s Y 2 p 2 W H I x e H Y x U G h r e l p r e W x B W m l t Q 1 g 3 N V N y M n l B Z G l G Q 3 h l U W w 1 Z F g 3 V j B u S y 9 y N l l B Q k d S T l R 3 T U F B a m 9 1 Z F B z M m F B b n g v d z U 1 L y 8 2 L 3 R U V l h s N S 8 5 d k p q Z z N 5 S z F k Y X l 2 N X B w T X Z N c k h x Q m R F M H d O Z 0 R M e U F B Z V B 4 Y V d P a 3 F s U W d C d V o x Y 3 J J W G g w Z E R T U 2 t w T E V 4 N W 9 B V E N L U l l Q W H E x Z m p z c z g v d 3 d R Y 2 Z Z U E h p e F d J U H F O V F V W R V J I U j Z O Y n Q y N U c 5 V F l x U z Z G U U l D a 3 B D V 2 x w Y W V J d W R w c i t T U n F G a F l W N D h 1 U U p 2 T D I 5 N G V Q a l U r b H l U S D J W V U p Y U l Z P d 0 F 3 d X Z S U E 5 Z R U 0 0 R F F u T j N Q e n c v b n o 1 K 0 h t N X V i M 3 F i a j l 2 Y j J Z b V Z W U k V R R V R w d z R v W F U r S 2 l w S y 9 M d S s 4 K 2 Z P b l R Q W X h Q N 2 h 3 N G Z p c 2 t C a m U 0 R G w 1 T 1 F Z Z X N s N l d W c G F Z d G V 1 W F h q M D Z C R 1 d M b D J L V 2 J O b X d k U F R V e n l 2 V n F 1 a F Z x d k Z B R 3 p M b G k z N D E 3 L y t o W U N B Q U N 4 Z n Z o e j I 5 d m E 0 Z S 9 j d V Z x e F l n W l N V R k V p b F V r e W R P a F V U S j A 0 V W U y a D E 2 T k F C T z N m d X h O Y X R X e E V U R T R P W W 1 C a T B h O W N P c T F l d m h w M m R I V m F 0 V 2 9 X R k N 4 Z m l p e S s r Z 0 t P a k k x N T Y 2 U 1 V B M n N z S m 5 6 e D V v c m Z Y V 1 d a b X B 0 N 1 h s W j J k a m N X T E Y 0 c 2 J G Q m o 3 d V d H b 1 o x e D V z Y k d 4 R 0 R w M E t M W n M y U U k v U H o v R X g 4 Z m p z O D g r M H d y Q V R w N D h D U W N I Q n p S d j N 0 e W 9 l d 0 t t Z j M w U U V W S E R 3 d 0 N N a U o 1 U H R y Y U F 2 N y 9 R M k Y 1 V H d W R l Z T c V Z 3 S D J k b l l a b G x Y V G J 5 S n F L c V V T b 0 J h K 3 V L e n l j b E F i b T V R d G p 0 N n l 0 V W U 5 V W l 6 U k s 5 L 2 Z 2 M z Z 6 U n p k M 1 Y x U l V S R U J G Y X N X S U d W S z F k a X l w U X B t R F J w R X R h d V h R d U p S S U t Q U H Z x b 3 d u d W 5 w S 1 R n e k p r e l l u Q 3 h k K z l l Y k 4 y N k Z X c T F H Z z R P R G x p O W V q V U F v V i t V a j Q 4 U E p C S U p T a 3 B L Y 0 9 U S U V V Z 2 t F c T F x T G J s Y 2 p p Y 0 d O a G 1 w c U J t O F J 2 b V F L U 1 F r U l B 4 N y t h b 3 V B S W l Q a j h l W F g z N k p y S 3 d z d l A z M j I 0 a U 5 q Y 1 h V c V Z N e G F O Q W d E Q m 8 w Q 0 M r O D h J S k 9 M N l k 1 Y y t Z Z 0 9 E a F k 2 N W l W b F J Y M j d O b U Q 1 c z J i b z F 1 M 2 J q c m 5 L e k p 2 M 2 p 5 Z F k 4 Y j J B Q 3 N 2 T H k 5 U E s r Z 3 N 5 O G J H Q m p L W k R O Z X V Y Y 1 B T c F V 1 e G V m T m 1 N W G h U L 3 Z V T E h F M E F O b X J V S 0 t q V m F z e V p N d 2 R a V 1 Z r b 0 t p c U N y Y T B 0 V 3 J S b 2 d S N D l l b U R v M E t H U X l X U j Z Q M W J C d 2 N G N D Q 0 M D M 4 T U 1 Q U D h E T 3 p r N n N l c E 5 L c F F n T E M 4 T 1 h Y M z Z K R j E 1 N F F Y e k 9 z c 3 N 1 O S s v Z m o v M z c 5 M W Y 2 T 2 d G a H M 0 S 1 F r Q k N r c H F i Q 3 k 4 d X J 3 c y t M c W x J c W x W c k J v R 2 J P W l p l U X p w b z F D N T k 4 O G d s V 3 J W c U Z a Y 3 V X N l Z S e D F l V F h C e E V S T l J 3 T X d J a m 8 r V 1 Z s S l l S Z 0 R 4 N E F X V m 5 W d j E 5 b X B 0 R G p 5 c 3 R M Y U h o T l J B M U h T W W 5 o U U N z L 0 g 3 a D d W M m h v N y t 0 Y m I 3 N i t w V k l w V n E 1 Y 2 l j M m J O K 1 B B Z 1 F N N G U v W X M w d E x T c 0 d q U k l y a T V 1 Z W x j Z i 9 U b 1 V V U k d S Z 0 l B a m g w N 0 J r Q U l n Z n o 4 L 0 9 E c j Z 3 d G Z Y M S 8 0 K 1 B q Q X g 4 Y 0 h q b z Z P N k 5 X c k Z 5 S W l J c l I y U 2 J T e X N z T E 1 t V F B o N H V J a U h v d U x p e E 4 z e U R P a 2 9 p Q 2 9 m Q V d R S n Z p Y k 9 Y T W 1 U c D g r a m V U a 1 p N e W N P U k 1 Y T D E 1 R W R I U T B i d D Y 4 a V U 2 Z E 9 t S G x 5 c F h 3 O V B U R T J M R m p F U m t a a V p N b l Q r T F V x V k 9 R U 3 F X W V B Y c z J B Z 0 l D S 2 5 r U E N q S X l N a X E 5 e H R Y V k Z V M m F O S U c z d H p k R 2 p o e U o 0 T 0 J n c 1 d m W m x T d F h z R y 9 m U G 5 6 M D B V Z G 8 x N j Z k d 1 h 2 O C 9 2 d n Z 1 S G p 4 b 3 M 3 e H V M Z z R 4 T V h G R 1 J 6 b j R 1 S 0 N 4 W X N Y S X p R M E Z P d l d y U k 4 z U z l R R U 8 1 c H F M b T l 2 Y j N 6 d 3 d R Y 0 F n Q 2 x U c H V q Y 1 I 3 U H p v e U V U S m t 6 Q X d v V U x k W T d i M j l 2 a j Q 0 O C 9 C a U N F b l F D M C t y V j k r T 0 d I R 0 R G a W h N N j R u M y 8 r R 1 V 1 V 0 x C R W Z K e V V s W W N t U 0 p j a k l 5 R U J 3 Y 0 R C e W M z T V J G U l Z s Z E d X W H N R c i 8 r c V d X S m l o V X F W U U F 0 S m R B Z H V q U U F h R 2 h v V m l 5 W k F s T 2 5 U c U Z Z Y 0 9 H M W R y W E J 4 R V J O U n d N d 0 l q b y t X W m 1 K a X h o c 3 J V V m 1 1 T 1 h X O D V n T X F W U z Z D K 1 d t U W w 0 Z T F k Y 1 V V S k U 5 W U 5 h Y l h n S l p G R V J j U H U y M E 5 m T H o 2 O W F q Z X h y Z z d t N U 9 U N z g 4 R U 1 r S m l i a T l 1 M 2 J h T n E w S 1 R w M T Z x V D N X a G N Y R j N U b z B B R 3 R X N 2 R H N j l h d D R l d n J D M D l Q V D U z c U Y 0 M F Z L M V l n T n p k W F h L c G 1 i b T R P S n l j b m c 4 M 3 E 5 U z F s c T J n S j V Q S G p 4 L 1 V H W j J V c m R j e k 5 6 Y 1 h I Z i 9 6 e E I z S n l j a E F T R W 9 K Q m d 3 Y U o 4 N 2 E z d D h m Y 3 V Y T X h l Z k p r e E 1 i R z R 2 e j U 4 K 2 p T c F l 2 Z U V L a X F O b T N h Q k p s T U J s d G J X N H d l U F Z w Y 2 x x b F N x Y k I 1 O D J Z b 2 x V c F l X b H B X V 0 5 I a z Z P a U k w Y U 5 I S X p r N U d Z N k 9 q c k M x d F F V Z 2 J C d 3 d a c 3 d Z c l d 2 b n o 1 K 3 Y 5 Y m h Y c j E 0 W U 9 Y S W s v d l d 2 Z i t I W X N X T V l Q W G 8 w U 3 Y 3 Y W N F S G Z M c E F B R U J n W W l P S E R o M n N k V T Z s V U 1 E T X o w L 2 1 Z N n d 1 K 0 5 C S V N F d E N t V F J 1 d D Z y R 3 l P e W N h d X d S U 2 9 W Q W d N e k 1 U T T J i T X d M a H g 0 N 0 I 3 O T I 0 Q T J y M 2 d L b U p N T l I w Q X Z Q b m 1 t d 0 I w U T h E e W 1 3 a D A 3 O T R k Z 1 l H Q m l J c U t 3 c k J o d z J y O T Y 0 T 0 l p T 2 8 v Q m 1 C R T F E Z z B i e T c w O D d s N 1 Y r a n R V M T F Q b n d x O X d W e G R B W G Q z O X I w a X F z L y t x a E R S N m V O V l h D e U V Y e F l X U X Z o b G J K U D h a M G d 1 b D J Q d D J y V z R m Z n M y Z X Z m d W p W O S s r U V h 6 N X M x R G F H Z 2 9 P b m Z 1 c k h W d D M 3 N T k w Y m R 2 W D V Q d V g 3 Y V B s c W x T V T F Q R n Z s b 0 h E e D d F c E V t V H h E b E x w V k t r c D Z m c k x G V 3 N T R k J R R U Z x M W F v W H c 4 S E N F a D R m c n Z X Y j I 3 T m x p Q l Z s b H Z h W F d y R m 1 E b X p k d l l 1 L 2 V 2 V V k 5 Z j J X V l N 2 c W E 2 Q n V 5 W U 1 F Q 3 Z Q N z Y 2 d 0 F B S n l j b m 8 1 Y k 1 6 W m d 4 Q S 9 I e D h U a n o v O W 0 3 O D d B b 3 k v N 3 Y 0 K y t C Q V d R S E 4 1 R G N F M D N O c l h M S n N t N D F i e X R O Y m R W e V N j M D l X L 1 R w W i t h K 0 p x W n B i c F d h R 2 1 h b W F X b U x v Q m x x Y m 1 u Z U x 1 V 3 V x U 2 l L Q 1 l x Q 2 l P e n o v S E U x R X l N R G d o c 2 t u O W R 4 e k F G e n J l Y 0 1 r U E R w Z T M 3 U E 5 X d G 8 w N l l O c V g v L 1 c y V 3 R B T H R X N m R L b H F W T 2 5 q d T E 1 Y 2 5 J e X p 6 e n p E T j I 2 Z G J O O U x m S m k 5 d X p a K 1 B y N k V o S V N R b l I w d E 8 z Y V l G V E d M V n U y e k 9 F V V N G Z F h W d 0 l D Q W 1 4 Z j Q y c l Z x a k Y 5 K 3 Z S c 1 R l e H o 2 c k 4 y b 3 d Z U E h z e l V x V k 5 0 S z I 1 d T J i S 0 Z l Z l B t W l Z z d E U 0 e V F j T j I 2 Z G N U R X h O e n h u d z h S R V N s O E N 0 O X Z l a U l p d D R 1 b k o x U 3 Z i b F J 3 L 2 Y x L 2 R H K 0 t 4 V 0 k w e T Q 2 T E 0 2 c k I 5 R X V 5 U 0 9 I M G R 5 V 0 5 Y Y 0 J s c 1 J p Q m V H Y W 1 N V l c 2 R U l a Z n Y v M z J H e D k 5 O U J F W E x s e W d S N D h l d E c v Z m 5 n T U h E a k J p e E F n R 0 R 4 N 0 0 2 N i s v e m p Q U F B P U H c z U F h y M S t m N 2 Z r N U 9 U a n o r K 0 9 O N U 9 2 Y n c 0 Y 0 1 N S F R v V T k 3 O V h m U T B M Q 3 l N N U 9 a b H U z Y m 9 4 Y U 5 B Z 2 p o N D l D c 0 N E R H o 2 W T U v d T d 1 Y m 5 a c W 5 q N j l l d G 5 x N k N 5 d W 5 i V l B 6 Q j Z q M T J 2 Y 2 l p M 1 l L d H I x N j U w N 0 5 n U n l C N m 8 v Z m p q a j B 5 Y k 5 v M m h R N G Z 5 b i 8 v O E o 5 d T V o d z R k W X N D Q U F k U 3 N X W k 5 K a 3 l i b F d F b V V W K z d 1 N 2 9 3 Z l A 1 N 0 F 3 R U N j b k p 4 S S t Y d m w x T H h X S E Z t U E w 1 Y V B 5 d V F y V j Y 1 d z d O Z 3 h 1 b l h y Q n N E e D Q 4 Z H h k b l l t S 0 N n S U 1 Q c C 8 3 Z C s v b j F x M W F u S G t 5 Q k Z l Z i 8 x M V p z M m F S Z G 1 5 W m R t O W U z Z T J R T W 5 S Q 2 8 1 W l Y r T z h F V 2 Z Q b n J W T n p R U 2 p w M X I 1 O H V W d H d a c V B q N C 9 E O E F 1 d 2 Z R O G x K a W J h V F Z 1 O D N U O G Z J a U p T T 0 J X K z M v W k V S R z R u c 3 h t c V Z J R 3 p a N D N I c l p D Y W F x d z Q 2 Z W R u T k 1 u W D l B a V J 3 c 1 c 2 R 2 1 6 V 0 N y R H o 1 N D N l W D F X c U Z M c W Y y U U 1 I R H Z E R k Y x L 3 d 2 L y 8 5 a j h E Q V F E N z g 4 R U 5 i Q l Z H T k d q V 1 l Q b j A 2 N z c z M 0 h 0 T 2 5 U e W N 5 T X B K K y 9 m c G x t L z V s Y m V L Z E h 6 b j l n Z C s 4 Z V h N Z W V P Q U I y L 0 1 W S z F Z d 2 Q r N W N Y b m 5 s R m R 6 Y z N K Z 3 p a d z R U S m t 4 Z z R N Q 0 J u R H g 1 a 2 o 1 O S t w Q 2 N u S X l I a H d m V n E x Z l A 5 e m d B S G 4 v O G N Z c G Y w N H Z O V V F C b T F h O W Z Q e D U 2 N k N F Q U 5 t L 2 V 6 U H o 1 O D V r N 2 Q 2 N 3 R m Z W 5 l d l R 0 Z H U z Y T F y Y V p w M 1 p h V D Q 4 Z V B D V 2 R 4 b H d B Q U l B Q k p S R U Z V O C t t b m 4 x S z h l S E Z j W E Z 4 S V R r N j J D N W F P S G o z S 3 N H S E Q 4 U E h 4 N G Q x M z M 3 M 3 A 4 T X V x U W 9 V S 3 R z K 1 R r N U 9 C d k F k Z z F 1 c X R r a V Z M N X Z s K 2 U v Z n V 4 V 0 t 4 V U s 5 Z V B R Q j I 3 O T V O N W N x V m J W V m 5 L M W V 1 N U p O U F B t S G 1 6 S m w y c i 9 H S E g z N W c z c n g 1 V E p n d z R i b 2 h a L 3 Y y N 2 Z N O E h r Z U d E a D F x O T N 6 N z l 1 M T J G W F Z w Y V d r T 0 E 3 Q 1 V s Q l J X c j E 2 T n l X V E s 5 c D d j e X A 4 U E V S S D U 5 M U F B S m l K R m o 4 a 0 V R V U Z H U l Z o a z V E O S 9 I T i t z U z V l T U Z l U k t s R E N t U m V Z d 2 J V V k U 3 c k J y S z h E U z B 1 R E 1 H U 0 8 w T H V E S 3 p j e k 1 U R n U x V k V w S 0 N y d D M 3 M m I 0 O E 9 G N G V I a n c 2 c X V 2 O H R K T E w y V 2 J B a G N V R k 1 U M D Z k T V p O b X d Z b X p k d n B r T 0 h E c F F x V m N y d W 1 P d E 5 E O H d Q T H k 4 d n Z M e T h P S G Z 1 S E 5 P b l Q y Z j M 3 d D M w N z k r Z n A 1 O S t t b V h M b G d I R 0 5 M Z X B V N m N 5 W k 1 n U X h v O G Z U O S s r Z l d u U W 9 J S E Q 2 N T N O O G o 4 Z m 9 x S 2 k 3 S j d m c U J J b F N 0 Z 3 F n a 3 F V S 0 d F Y l U 5 W m d z S G p 4 N G 5 t Z W p 1 Z n Y 3 M C t 2 W H I z W X R H a 1 R Z O G F N d 2 R u W m 1 k c T F h O U 9 3 W V V Q U z A 5 T U p E U T N G M D l P V G l S T W 5 a b n Z 2 Y n h W c j F W T m V L N 3 F z V l U x c j F x d 0 J v R 0 h E a H R j T n o z Y n Q y b 1 d I a H d k V n E x W W x M a T Z P M z M v L 2 5 a Z G Z m a G t 3 R m c 4 S U R R M m x T W k 1 t V k t 0 V 2 p T T k h q d G p P Z S t H R k Y 5 a T J i U n Z q e D Q v b j A w O C 9 6 Y l V w L 0 l v V k s v S T A v b X Y 3 c E Z u T m 5 6 L 2 Y 5 b l U 3 Y y t Z T X U z Y n R z b z B S S U R V M T F l N W 5 a T 3 J V c W V 6 Z H U 5 Z j I v S 2 1 u b n J L d G V t b D F L M z g r U k V U a z M w T U J t S W d V W G I 2 K 1 V M T W 1 u R H h w a E Z l M 2 d z V m l W S l p j d U F D b F M w T m d Z S 0 d j V 2 l W U 3 B G a E R i d X Z Q W W t 5 T U 1 m W H h G d m N t e X E r M H R E V E d q e C 9 Q O X U z Y j h m R H d Z T X l Z T W J 6 M z N u c 0 1 H V E t F Q m c w Y V p K c 0 N t S l d 2 c n k r V E o w L 2 1 3 b 1 V M d H k y Q X N V c E 9 U b W J K a 2 l V c 1 c 3 W U 1 m M z k v c G t 5 W j R u Q 3 F X O W 1 5 W m Z u N D Q 0 K 1 p O R 2 t T N D h l U F o v b n k 1 W F R v M E l I R 2 p S d m I 5 U U x M V 3 R H V D E 4 Y m 5 k N X E v d n o 5 d D J y U 2 h U W n M y W E x w M G l i V n I x e E l h R 3 N y T 2 5 U d H R 4 e n o 2 N k t O Y 3 Z u e V p 6 T X p N W E h 1 Z H J W a X h J c z h o V U Z i V 1 l Q V G E 4 Q V p n O H V U S n R 0 Q X B K U 1 d G c F V 1 W H N u T G x T b X J X c k V s T V R B e G p 4 N D d G M 2 Q y Z F J v M G E 4 Z m p q a n h N U 0 V t S 2 I x c G p W a m g w N 3 F G V 3 J G a z V P V G l 4 Y n R n e U x 4 V U x 6 N X M x S l Q w O W 4 z T G h 4 R k N 0 V 2 p M Z m V l a X Z i Z W M 3 T 3 p n d 2 R P c F N l U F h z U 0 V o T E M 1 T W 1 U Y z N 3 U H Z I S m F m V F d M e k 1 4 T W g 5 d V h M M S t P d D d l M z d m b m N 1 W E 1 w W D c 0 O H R X d l h 0 b T J M a T R 1 e l R j V U Z J M G g 3 N G 9 r b n l N a k l J Q 2 d v e U s 1 N l V V U k V p a m I 5 V l N Z a V J a d l p E U G Z l Y S 9 U e E 9 u W H F u M m J a T j h 0 a W d Y U G 5 J R G J X Y U p R Z k V B R F h U R k V T a 1 R z a 0 x j M m 8 v R F N i a m V B c k 5 o Y j g v U X U 4 U 2 5 Q a 3 l K S H M y T E d E Z 1 F N S E V o Z 1 l 5 S W d S S S t q U 3 B R d V B Q U E l J N T g r Z n g 4 d k x D N 1 B a a k 5 s c 3 h 0 W F Y x V G J O S 3 p V M T F m W k l T M H N q T l R X V k J 4 N T R n Q k l s U 3 Z E Q 0 N 5 L 2 N r c k d G a G 9 i a T V 1 Y k d 5 c F V y K 2 Z I S E g 3 b H k 1 U X F 0 V z d l b V I 0 O G V l S G g 0 N U h p Z W w 1 Y 1 h v M G V Q N X V l Z m Y y Y j I 3 T m 1 N S G o y Y T R z V 0 w w N 3 Q z Y j V v M W F 3 Y l l W L 1 N B T V h Y d j d i Z m Z 0 c n Z P N X M y Y m N 3 M E F i M V I 4 Z k x 5 d G 1 n M n l y e H h v b F p h V 3 h z b V R K e m w 0 O E N D N 2 Q r O W 1 4 N D R k c E t T a 2 N O O T k 5 O U d r U 1 J O M j d k c k Z o Z z B i a U l p S X d N d k x p L 3 I x N j l P b 1 V T T W F O R 2 l R T G Z D c F d i T W 1 q U m 8 x c 3 R z M m I 5 N D h 1 K 2 Z M b G k w a k 5 q Y V d N b V h L N E 8 z d F R X e H N M R X V Y T H N W c 0 5 s T 3 R X a l c 3 W T l Q V D B 5 b G V 2 R G d I R G h 6 Z 3 l 5 K y 9 a T X V X T F N R b U p 0 S 2 t T U l A r N y 8 v K 0 Q z Z D N k N D R k T z h h Y U 5 X d F l 0 M j R k N j l l d n g 5 d m J t N l p O b T l L a V J R d G J l S G 4 y N 0 Z s T 2 5 6 N U 5 x M W F 0 K 1 B Q U F A x b T V j a V d O R 3 p l b V h M b H l M R n E w a U 1 P S E R 6 T n g 0 a 1 N L R l N 1 R 3 h X T G h 6 S m t 6 d 0 Q 5 T i t V d V d M R W 4 v L 3 Y y W k 9 I R W l 1 M 2 Z 2 e m x l L 3 Q 1 U 1 V G T n M w V 1 d k b l o z N z U 1 U m U 3 Y T F 0 b G J V Q W Z I a D d P b G k x Y k d E a H d J R X V X T E 1 I T H k 0 d W t w Q 1 R D d 3 N K b z J M Q 2 g 3 Y m l L R l N z N n J Q U 0 x q N C s v c F Q 4 Z m p n S k Z F U k V w M 0 J T Q W l Z Z 0 F G Q z h P W G w 1 R 0 5 k a X R h S k J 2 b F p s c D l C c X p C b U d s U z J 2 R l N K R T d M V D M 5 b i t x d n V E Z 2 o 2 T T V s e X R h Z F V y S m t T V H A z N 2 1 4 Y k x Y R E 9 u R G t z W D c 2 Y 1 h i d D J z V z d k T 3 R M U z B y Q l l M T m U 5 a n N s a z R v c 3 Z 2 c 0 R E d z R Q Q m d 3 Z m Z r c k g 1 K y 9 1 e m J k c z J s a X h a U X E x Y X R l a l p z M m U r K 2 5 r O T h j U V R O R z d j b U t W T G x 4 S W V I a z d O b W p V Q k d E d D J i T G F L d G F D Z 0 l M N y s r b X U 3 Y l R O b X p M a m h z Z n Y 0 K 0 J B Y 0 h H e l h z e W 8 0 T 0 J o Z l g x O E d E U n J F O G V Q S E F l T j l z N D R M a k d C e H h J Z 1 J S R W R I R X h N V F E 4 Y m Y v M E 9 r Y k 5 t e X R H N 2 R t b W J O b W h F Y 0 h B e k F T e S s 5 U k V K Q 0 F s d T J i T 0 d Y W D M 1 a D Q 4 Y U 5 y R i s v S G p j M 0 5 4 W X V Y R 2 p Y d j Z 4 c T F h c D A 2 T k R C Y m 9 6 W E J t Q X B L U 2 5 a c X N U Y z N O e m 8 z N z g v L 3 Y 3 K 2 d O R 1 h i U G p 3 N F Z 5 N G N N R T J O a z l Q V H h v M W F r V H I x c T N 0 K 2 1 M Z G U r K z k 5 T 3 Z Y a j k 2 O W U 3 T n Q y e m J D d 3 N M N D R Z Y 2 Y r U D c 3 N y t u Z X Z U c 3 Z 2 L 3 d 5 N T g 2 Z H c 5 L 2 Z u N 3 A x N j N M b X p C a z h Q V D N w M j d j d k F N O D k 5 e H h W c T F h b F R w M D Z q Q m 8 x a W k x Y n R n Q n c v L z M z V T c 1 O G V k d D l t a m R 2 V H Z u e T V X M 3 Z T M T Z k T 2 5 X S 2 Z 2 M z Z a Z H V l V T R o M i 9 Q a H h w a z J i e H V P U F A w N 1 R w a z F w M D Z Z T k Z v c 0 Z r O G x F O W V y V m V l M j E x N j U 3 e j F 2 O T h 5 R W l J d j g r S m t 0 Z W Z y T V N F U 2 x L W W 1 Q a D l H a 2 p 2 T H J W e k d Z b 1 Z j c D R a R z N J Z m J m W X V S U H l V U V V n U l V o Q m Z t O G N P d 1 l w S 1 Z D a k J o d z V Z Z 1 J p T l d v V X p G a X l T R X h N d k 8 3 M H N N e k 1 U T k x U M D h u S X l D Q X p N O U 5 o S U 9 i a z V K U n J W Z G J O T 0 h y M G F L N 2 h 4 c k p s e T V n e l o w N n V Q W l h T M D l O e l h L W H Z X b 2 N P S F d M T m 1 q W D A 3 T m t 6 M j J 1 e U J p Q j E 2 O W E x Y l l 1 U G o r Z m J i N y t s Y W R P b V Z L e F k 4 Y n J Y M z d s e k o y Z k 9 u T U Z r T W h F Y 0 h K e H R L d W Z N b V R N N W Y v N D g 1 Y 3 V Y c D B x V k t 0 U 2 9 V U 0 5 Q V G V Y a j Q r U F p 0 R 2 t U Y V d s c G R y M n N k d X p Z U V d C Z 1 l M Y U t w T 2 p v Y U R 3 O V B X M F Z U a 2 x K U 2 N U R X h K Q 1 N r b U o 3 d j h x V k s 1 Z n R Q W m d 4 W X d Z V 2 k 0 V k t s U 3 B S c l Z v M X F s U 3 B r d X Y w e T Z 4 a V l t S l l z M l l O N 2 R x M X M w M H J 0 S D Q v b V V 3 b U V o S V N I R T Y z a k k r U E p 5 R W h B V m R Y V j B x W E x w M 2 5 o d i 9 M b H k 4 b k x D e U 0 r Z l B u W j l 1 W G t w T E N y R m 1 6 Y l B k M m M z T 2 p m d j M 2 M U s 5 Z j M r R z F M Q l l M b j M z M k d S M D d k c l M 5 S j F u S G J 0 V 3 B V e W M r K 0 9 B R F Z X Z U p p Q l J S c H V 2 O E k 2 V U F U R V R F a 1 p R V U 9 I S E N X Q 1 h 1 Z G p D W m p L c X o w c V h o T n Y z a F d p Q V V n R W x P Q 3 Z K N z Q 5 Q W h Z d 3 B 5 c F V y d y s r L 0 d J a F g 2 Q T F s R V J F V G t y b k s 5 Q U V 4 V E l F V k V I S E Z 6 Z z J y V m p J Y j J a O D d j d X Q 1 Z 1 Z o Y U w w U 2 o v d 2 d W a j Z t V k F n T k d V U D Q v L 1 o x M U U 4 a U U 5 M 2 Z p W m p v O D N u d n Y 1 R m V 4 N F J F U k V S T 1 N P V X d B b U l w S V R r O G 1 Z c X V q d m I 0 U m c 1 O C 9 m b n Z z a 0 p o b 1 B O e m V q S X F 4 R U N U W E 1 G N 2 1 W M H R L T T Z j Z V h M e H R U a i s r b X F r c 1 J F U k V S e V J N R l l D S W k x M k 0 y U T R V S 1 V M S 2 t z V k p r V X R M d H V V O U t D a 1 J G R 2 Y z S G Z I M k 5 L W k s r d m 1 x Y U w z S X p N a k 9 O a D R 1 T F V R R j J H M V l X R k J F U k V a S E N U d 0 d Z a U V o Z W V Y c k N m Z m Z k d m 1 t U l Z o W U x Y T H B r U E p 5 Y 2 p B c T A 0 c 1 h C M j F 0 V E p F W H l L e V h G K 0 9 q c 2 J I e C t 6 U X F F S W l J a U l s S T B L Q U F U R W N t U E 9 6 V X Q w a W 9 6 O D U 5 Z V l X Y n p Q M k h Z Z F Z h T 0 U 1 R y 9 X U U 1 3 N j Z x d X F n Q V R F U k V S S 1 p J V W d J b U k z Q W p y d E 1 o U 3 B T Q T Y r c C 9 t M n J k V G V q c k V 4 a G 9 Q c 3 h s O G Z Q N T V 1 T G p j L 3 Z 1 T C 9 C c 2 x K e H N m V T F P T k F G d j l 2 M F J F U k V T S 0 p B V m d J a U k z d z h N R H F s U 0 J L M W V N S U N 3 a D R j N 2 N O e j B k N H V L T U I w Q 3 h Z d i t F W W Q 3 Z T Z o c 2 1 Z c F d T W W d U R V Y 2 N F l Q N i 8 2 M l J B U k V S R X B r d l J i b 0 l q S X J l R H B D Y 0 h C V U s y Y U V V R G R h Y 2 5 K R U J N R G Y v N E p l L 2 J B N G N O R 0 l I Z n B r b E g 1 O G k r V m 5 w N 0 8 y T E Z q M m J C a E F 4 a z U 5 R n k 3 Z l B r e U l T R W h m U G p o a D d a d G t a R 1 J I R D E 2 O U U 0 T k 0 w L y s r d X V 2 Q X J 0 M y 8 v N z l l Z j c 1 N T N Q Y y 8 r Y W J i K 2 E 2 L z E 4 d E p j V l l Z V F V w U 1 Z P S F J V U k V S S W 9 3 Q l d B a U l y Z V N s e G R V c l d v O E N 1 c V B i W X N G R W h Q a D d G a z R k Z 3 o y N 2 p W Q 3 N T T k h q Q l V t T D F 5 Q X E x Z U 4 0 d 3 E 1 O W V 2 W H M z S G p S a j c v L 1 B N Y 2 o 4 b k l 5 Q 0 F p S W 9 L Z m Y v N F p N R U t 6 a 1 N O S D h z W W J i e E F h R 3 B w a m N K W l h M V n E w b 0 V X T E Z r U k Z S Z D N R K 1 J r W k d Z d 2 N P W k x l d l h z V E d S b D V V M k 8 1 V V p j d l h 5 W W h s K 3 J F e E 1 U R V h Q Z i 9 x M T I 5 Y W t 3 W n R s Z 0 t K c H d X R V J F U m t V S k J V e U J G U k c 0 S G I y K 2 p H a X d o d 1 F p a U V o T U x k a n d a R 1 h E N X N 2 R 3 d N c G 5 B M 2 Q y b 2 p u R j E v Z W Z o N H Z M U H h 3 S z J m U G x 5 Q U x w M D Z Z S 3 p z N 1 B E W T l 6 Y z N B Q W o r Q U l 3 b T g y O D k 5 N T d q Q n M z a m t X T E Z y R j c 5 M j Z H R G g x S 3 F R S m E v Y y 9 a M l p r e V p j c X d k Z X R X a G c 4 Z n p z e V p N L 0 g x O W J Y d F A z a n d J R y s r K 2 V Z T l h Y d n Q y c l c y e j d 0 M z c 1 N 2 p j V E V 4 T W J r Z W M v Y n M y Z X R l b z N U c D B v U 0 V o T n p J T U F 0 T 2 N y S X h Y Z G k 2 Z X F v c X d F U k V S R V N L T E F W Z 0 l p S z N r N 1 V 2 V j F L U 0 1 V V X h M c T d 3 V k Y 1 W k x N Y T R r c E l j N 3 p l W j d B T X h a M m R q b T V O V H p v O W J h T n U y Y l J 3 L 2 Z w e E t s U 3 J S d E d u V E h J K 3 p C b U J n a E d C b X M 1 b j c 3 c n V Q a n o v K 2 1 E R m p 4 d k Q 3 N z c r e m V 2 V n F P b m Z 1 Z k V 2 S G x 4 K z l l d l h p M k x G a j d O b X p o O U d q U n p O c D B p U m J v R 2 M y b S 9 I e D h i b n B l K 1 N s U X U x N n g r U z I v M l l y N l F x R U 5 Y a E 9 T e l A 2 Z i t V U W 9 v c U l p S W p J M 1 U 4 Q m 1 J a k l u Z U R o Q V J V c l F 0 b X l j U D Y 4 c 1 p K a l l l L 0 5 a Y k V Z L 1 p O U 1 V n c m s 5 Z 3 N Y T G d T Z 1 I 0 O G V t S 3 d W U E E 0 N E 9 U b m g 0 d U p D V 2 x v Y X F h b X B t T T N H U D I w K 1 B q N k V o S V F R S G g 1 T z Y 5 Y X Q 3 O G l Z Y 3 h 2 a n N H S E Q 2 T j I 3 T j N 2 M z d 1 V 1 R U e j Z o Z i 8 v K 0 F B U U h C L 1 B O T j k v Y z l E M n l W b 0 5 k N j l W W F h 5 V T Z P a n J I W T d w M z c w N V V W R l N 1 M S 9 o W H V u e l p x S E p N U 2 p K V 2 J C V V J F U k d S S W t z Q m 1 J a k l u V 1 E y U T J B Z 0 J B U k F m T H h S R l p a M V d x S U F z R 1 h M R m 8 0 Z V B V c W R P b l Z v M E t B Q k F J Y 1 B I N l p j d V h K N G V I a G t P O T d k M 2 Q w V 2 d I b D R l S k N R a 0 V C T V R B d 3 h N V E Z r W k d R d 2 Q r N W N Z b U p p Y U 5 x M E t Z O D g 4 c 2 l k Z m p r Q S t Q c j Y 4 d D U 3 N y 9 G L y 8 v Z C 8 3 T n U z a j h U R V J M e n U w S l M 4 M X E x Y k V 4 O G Z u K 1 A r c D U 5 K 2 1 r d V h M d D J S c 2 R 3 e E Z z c y 9 B Z G p W c T V C b D J x b U l p S W l J R k Q w S 3 d F U k V D b 0 x K Q k g 1 K 3 h 1 U H F W Y U 1 p N 0 9 K R m 8 x O V J F W m V l b n M 2 Y 0 9 Y T X d t V X o w N m R N S G d P V G t a S V l Q S D A 1 R 1 J n W m p 4 b 3 p C M j l 1 Y j J O a F l 6 c D g v V D J 4 c 0 x H b H B h W U N 4 b W 1 G Y 1 h C d 3 B P V l N 0 Q l F Z R 0 Z s Z 0 F C b E N u V G g y b V R w M U s 5 Z X J W Y 2 J y R l U w W W g 5 e D V l Q U Z 1 M 2 J y M 2 g v Z l B u e j c r a E 1 S V 1 l 1 R G h q N n F P M T E 1 M G E 0 S X V J a U l n V W F R c k F S R V F L b X J z N 2 x D O F A 1 Y 2 9 a R l N 0 e G N Y R H B r d E c 0 d m d o Y X Z u d z U w Z E h S U F B Y V V U x U 3 B V Z 1 d B Y j c v O W x v c 1 h M M U s 1 Y 2 1 Y V 3 J s M 0 x x b F d y S E o 0 Y k d 4 d E x 5 W k l s S 1 Z X c U Z L V k x s N 1 k 5 c k 0 4 R E F n T H U 1 R X R 4 c U d i T m 1 y Z n Q y a m U 2 V X V W Z H g y S 0 J 2 L z R 5 S 2 k 1 V F U r S G V l d 3 Q 2 U k N J a U l p S l N 3 Q l N B a V l n V U Z p Y l R Q M D N 6 T F J a a m l 1 V E Z p M F l Z b H B s W j B L T z d J M D Z k T 3 N Y Q 2 h R d n g 4 Z k d o U j Q 4 Z V p H W m 1 j d U h D Q l p Z d V h R c E F 2 M z c 5 d U h q e E l o Y 3 V Y T E F G V 3 F W T G w r Y j k 5 O S 9 I e W N t S n N M Q 3 d Y U H V G M 1 F 6 c k Z N d n J j W F o y e m 5 I R n l x d 3 l N e k 4 1 N 3 J u b m J u c G N i N z c 1 S n M y Y U 5 i T T k 5 L 0 h 4 d V N V O X h h e W V m L z U 1 R W h J U 2 J 0 b j F i c n U w T k l p S 0 1 s Y U F C S 1 A z b D U 5 Z n d Z N U p S R V J F U k F x Y 0 F q Q V J r Y 0 l v N n h U S n p F d 2 p E S X V M Z z R T R X V 6 b 0 1 X N 2 R 1 S F d s c G F X U m t a T k M r Z l h 2 U 3 M w d 0 p m Z n p 4 e D Z s V H B 3 N E E v L 2 5 Q Z i t 6 T 2 1 6 W n R H b 2 1 K a W F T b X B 0 c X R D b m t y O W U 3 Z E 8 w L 0 h 0 V z d k b X J m Z W V n d U E z M y 8 v b l p D U W t H e k h m U F h W V j F n c 0 Z x N W N 1 W E x U N D B y L 0 4 w M m I z Y i 8 v b j J E c V R p a G Q y b G g 0 U W t S R V J F U 0 t Q Q V Z n S W l L R m 5 a T V Q r U H N i R D R z R n J s d 3 h w a 2 9 t S k J p Z l d 5 d 0 Z Q Y 0 p i N X Y 3 N z d 3 Z k F 3 O E 1 E S H g 4 Z k x C W U x a O C t l e G N Q R G c 3 N T k r K 1 o 0 b m 8 r U E Q 0 b U p p U 1 F r S k Z B c W g 5 W C s 0 d V B q a V k 2 T z V y N z c 3 c n R 0 V l d M W F N r M U 4 1 Z n o 1 O H c 3 M 0 9 U c z d P M X g x Y 2 N D Q U F l e m J 0 N C 9 t e l p z e m V Q R G d m T j N Q e G N V R l Y x Z F g y L 0 1 X T F Z y a 2 I 4 Q l p X T W Z t N n V x S 2 k 0 d k x E V i 9 I V H N t U 3 h 0 V E U y L z A 5 b T V s c D N D T W 1 C b H h k a l V V b l J F U k V S S 1 J J V X d B b U l 2 S n Z Z a k t C b D V m e E t G U E c r R U 0 v T W R F S X d 5 N W Z o c V N r Z 2 g 3 a F R Y b n d 3 U W N K R H c v S G J E Y i t l U m 8 4 Z U R C b n o 1 N m x T N W N 1 b E N o U k l z Z n p T c F F v U V h S M E 5 K R 1 J r Y 1 R H e G h J Z E h j M l p N M m R z a i t q b 2 F C S V R F d 0 Z Z d k h o e G p p R l p i d W J Q b j A r N W N 1 W H l k V T c 5 K 3 Z W d F F W S n F h a X F 0 V 3 J Y S z l m a G R 1 M 2 F 4 Y j k 4 K 3 p H W X p Y Y n Q y e m Z j W X c 4 T E N z b T B 6 b T g w O C 9 m V F Q r Y n B H M X F x e X I 3 N z Z L d C 9 q e U Z G Q X d K M E p v M U p U a l d v e l o y Y z R m U n B j W E t C N D h k d C 9 Y e E V S R V J F c H R C U 0 F p W W o 4 b X p r N S 9 k T T N E S X h W S k s x Q j J O V 3 J 4 c 2 U v V j B q O E 5 6 Q 1 p U T G J 3 S 3 l J a W d w M D d k M U t 0 V 2 p X Z W Z m W l o y e k V Y T D E 3 a z l P b l R 0 a 2 R V V k J R b l R w d 0 F Z T W l R S V E 2 d j Y r d n J T L 1 h x M V F r S 0 N y c j l M K 0 l t Z l B I R k Z 3 Q T g 4 O H d 6 Q k F Z R 0 F r Y X Z z R y s v L 1 p h d F c 3 Z n l 3 U W N m M k 4 2 Z n Z I S n p j K 0 9 O T j k 3 S T g v R V J F U k g v c m 1 t V m p y a T Z H d E 1 m e j U w R E 5 6 Y 2 p C U F B 6 T T M 1 Z V J F U k V S S 1 J J V W d B b U l u S T N N W n Y v b V M 1 c G x a N X V I N G h k d l d y M F l T c k V V e W N 2 W E x q Q X p K a 3 p N W n Z O R E J 3 N E V L Y 3 N 3 Y 1 h B Z 1 F N N W Z m c T B 3 L 1 B L b E N s R H J W c T F D Q W 9 L S W l n b 2 l M S m x 5 e E l V R k l T N 3 U 3 d m R O U X F q b l R 0 M 3 N t L 2 Z Q c n k 4 d k 9 q Y 3 V i T n R l M l p t S n V 2 V 3 J l U G 8 w Y U 9 F a G 9 i e T J t d X Z G Z U F v L z B V Q 0 F 5 R T I x c W l X d k h E Q m V O e E E 1 W i t J a U l p S T N C M F V n S W 1 J M 0 8 z T V p 2 c 3 F N V E R D c j Z 0 W G p h b G k x a 2 R h b X Y z S E F n c k l N a k 1 6 b V R C a E F v b U p p Y n o 2 N n F 0 V X J s e l p 0 a T h q S T R N b V R a b 1 F F e F B E U G Z m Y 3 d 6 M z M z R U 5 R V U J B e E 1 U R 0 1 I V H V X b W p W c j h u L y 8 5 M z k y M X d z T E M r T 0 h I M z V n M k x C a D N I U F B Q W G Y 2 N W V S S l J r W U d u M z c 2 S 1 F C Z H V u V E I y O X Z i d H M 5 c 0 5 q T j Q 4 R 0 Q 2 O X U z T D B x V k x h Z E N n Q W J W c T F j c n p 0 Y T l j d V h K V H Z j R C t 0 W n l k a m U v N W x C U 2 p D d X p p U l F W Z 0 l p S W l J a 1 d Z Q W p B U m t h T E l a Q U l Q R C t P U m s v V D B m O E t 4 O U h T a j M 1 a T F 1 Y m o x O D J 1 M 3 h j Z m Y 5 T k R t e n A z T D c 3 L y 9 U d k h p e F N s V H B n e G Z m U E V G c D A 2 Z E l q S X l r b 3 l N R E 9 i U G 4 1 L 3 R I R 3 V 3 Z G Z q d 1 l i d n R P M 2 J z W V B y M D Z X U m t a U E M v L y 8 y d j B B W m d Q L 3 p 3 Q T V H U m t W U 3 N X S k U y Y m R w a z I x K y t m S G 0 2 Z E 9 u Q 1 o 1 O T l S a 2 h J Q 0 h Q b X p N S F Q w e k 5 Q M T c 3 W k h t R C 9 h d D d l Y 0 9 x V U V Y e W R Q d z h a R 1 V Z d 0 p p S W l J a U p G a m d J d 0 V S R n h 6 R 3 c y S H J t R l p O Z m F 1 Z k 9 t Y n B t Y 2 5 N d z M z M 3 d E U U Z 4 Y 0 h D R W h J W G I 3 R 3 p a c z Z Q Q T h i M j l 2 e X B R c H c r b l R w N 2 w 0 O F N M K y 9 2 N z g 3 M y 8 v W S t 6 W X N X U m t a T k N s U 3 h m Y X R t M T d V M k 8 3 W F d K a l l 3 a 0 5 E Y 1 Z r T X Z I b W 0 y L 2 k 3 Q 0 N n c 1 Z n c 1 B Q W F V V N n h l d l p y V H A w O H p a O D R j Q m d 3 W W N O M X J E e G t 5 Q k J j W E Z 4 N T k 5 T k U 4 a j Z k Z X Z Y c W s v W X Y 2 e H V Y S 1 d r b G 5 O a H N o Y l h 5 O G 1 1 R 0 x p S W l J R k Z F S 3 d F U k V w T k F v V n F 3 W T V j c V Z J e V V s a G Z M b H k x T 2 h R Z 1 h L b H k 5 d m U y U 2 R H b m l 0 d W 5 Y c k V o N G V 6 c S s v L 2 9 y R l l t S E d q Q m x r W k d U d z R v c 3 Y y d l h V S 2 t 3 d V h y e k l z R 0 h E U 0 V 4 T X h N L 1 B q N 1 Z y M T d K a X h R b 1 N F e E 9 6 U F N 4 W n B x U 0 d o N G Z U c k Z r e j Z 0 U 3 A 0 L 0 M 2 S D M v O H N k M 3 p Q L z c 0 S T k 5 a k 8 z a n d J R z V 1 Y n Y v d W 5 t U E Z p a G t y U U t h b k c 1 V m Z D c 0 J F U k V S R W l p d 0 Z Z Q 0 l p V X F q T W 1 U U E h Z U l h V O V R 6 O D h N T 0 V o N G N 6 Z i 8 1 O D R 1 U G p j W E p 5 b 2 w r L 2 Z y W V Z K T V B D d 2 t o T l R h V n A w N m I 0 K 3 Z y Z T Z t S G Z r S T B i T j N M O C t I R U F M b D I 2 U k h o N H V N U G o z T n p j O F B M e X d z d k x p N V N V R l A 3 N j Z 5 K 2 1 U S m 5 D b k R s e m N I T n p 5 M 2 I 4 a W h V c m J z b j R Q R D A 5 L z k w Q k d J Q z d 1 O U h 2 e n N j S E V o S 0 1 T a k N U c W F C S E p T S W l J a U o z b U F J d 0 V S R X B W S E l L d j l M V D B 6 b D g r R E R l M 3 Q 2 V U w x O C s y M z Z Q d j Z k c X h z Z k g 0 K 2 5 w e W Z E a H c z b n d 3 U W R 0 K y 9 m c z J j U D Y 5 Z X Z 4 O H Z M a W l T Z W V 1 R D J E e j R X a m F Z V 3 R X c l Z p N j l h d C t Q c j Z F a F F V U l B I a X h m S H o 4 O F B Y M X h k Z l g x K z h 2 Y j N 4 O G Z I Q n h j W E Z k a z V p W W l L O W V 2 V W l P V G 1 a V T Z k T 0 V S d 2 M 3 U E I r b n A 2 Z X J G e T U 4 b 2 J I Z T l j M H p y Y z J 3 Q z l S d 3 Z p W W x B U j U 3 S j h t S W l J a U l u Y 1 B C V 0 F p S W x J b 0 p T V W x j Z W p R S W Z i d T N j d m V 2 W H M 1 Z E 9 n U U t T a 3 B E Q m 8 w e U M 0 Q X U z V H B F c U d o b 2 F 4 Y X R j c T J y W E x s e W p 6 d 3 d B T j I x e n R 6 N W d 3 Q W x T c F Z 1 a k 1 2 S U l 2 b z Z H a E d q e D V 0 Z X g 0 Y U d r c V h M b D B 3 b T g x T W 5 E Z 3 h Y O W Z 5 O H Z K a X d v U U p s Q z V k R 2 5 k M z k x c z k x T H R Q c 1 d M R 0 Z F a H I 2 S l d R b 0 F C T V J F U k V w Q W h T Q U N Z a U l v W E c v d j M 3 K 2 Z u b m 5 6 b H c 0 Q U F u V H B 5 d z Y z d m w 2 K 3 R M L 2 Z y M X F W S 2 x D Z 0 F K Q 1 F s O C s r M j N m U F B O T n l R b k o r U G g 0 Y 0 Z M T D c z R T h 1 W E w y Y n Q z T D E 5 L y 9 U W H Q y N 2 N I S U R N e m s 1 T W 5 U K 0 x x N m t x R k N o V U F T R T F O e m R m W T B 0 T F M 4 b l d P a z V N V F p y T 1 p Y M y 8 5 b F l r V E o z T G x 5 a F Z h d D I 3 T m t T T k h X T F J v R W I v K y t p c 3 Z 2 U E F D O W V 2 W H o v Z V V U T 3 R y a 0 R 3 b 1 Z z e j R t S j V 1 V E l k T V N J Q X l a U X A y V E N J a U l p S n l 4 e W t B R X h H U l F 1 U E 1 t V F A 4 K 0 9 P U E F Q a j U r V k d u V G g z c T F x M U w 3 Z H E x Y l Z W Z n A w N m R Z d W J N b W F 4 Z X Z a c V V s Q l J N S m h N d F c 3 Y m t 0 Z G R l d z k v Z m 4 4 R E F R R U p D U X Z q c 3 M 4 O U l T M H V q U T R j T 2 J O e T R r W l N V R k d y V n F v W F p i U H p U M T Z w V n E z e U 5 y W G Z 2 M 3 Z r N n Z t S E R o b l R 1 M 0 p t U k k w Z G l z V m g 0 O W R W W D Z k U 3 B F N G 1 K a V V 5 Y 0 9 K R n Q y N 2 J a c X I 4 O F B E e n c 4 L 1 B E Y k R a a k 5 w d H h k b m E y K z l 6 W j J a b U 1 q Q X l T a z V O S l R r N G 1 K U 1 d G b E p R V W t w T 1 R h Z E t r Q 2 U r O D g w N j I r N m V r c E R C a n h v e D h q Z m 1 1 W k E z Q W t w U E I x e G Z P b l R Q Q 0 1 M T i t C U k l S R V J F c F N 2 V G J u N G l J R k J v T k d 6 Y W t Y N z k r M U s x Y m w 0 b 1 Z L M k s 2 c G x u N T J M R m o y Y m h 4 S X d B b W s 0 b k d q U n Z U c 1 d O S H F s Y X R h a n V t Z W Z Q b V J F Z E h z M 0 R o U W t K R F E v b j Y 2 N j l K V G s 0 R 3 V P T z l 2 N n B X c l V x V k t s V 2 9 Y N z g r b l R w M U F v d 3 B q R 1 B I a m 1 Y M z d 0 M U V S R V N 3 Z i 8 5 K 1 l t T m p p W T Z P d n F G N z V O U 3 J L e j A 5 b m U r L y 8 v N k d 4 M z d Y c 1 B a U F M w M D F W b 0 Q 4 N n k r S W k 0 U F N w U X Q y W E N J a U l p S n l S e W t B R X h H U l F z U F g x O W U y Y X F N a n p 6 e n p E T C 8 5 O W h 0 U F B Q R U V 6 e i 8 v U E d Y T G x u V j R Y T 2 Z P b l N s Y n R p e n o 1 c z N q M 0 x s e k F E e j Y 2 S 0 8 w Y k 5 u U 2 R z e m F 0 V 3 R 2 N 2 V C e k 1 I c j B h R X F W S 3 B W d G U 3 M T Y 5 Y W h Y c j U 3 d G V Y c D Z P a G t a R 1 d S b V p t W j d t R X d t V E N Z V F R r N U 8 y V D Q 2 V 2 d V U z F B V G Z 4 b V F 5 U W p E c k Z F a F B U N G l O V l F B b U l p S W l V c 1 N Z T E Z r Y n J J a U l p T n l N b l R z a H k 4 c U x 0 M E 5 5 Y 2 p M R n J O U G F y c 0 5 p c 1 h E M j d G b E 1 K a E 5 s a W x E Z n A 4 a k l T S n l j b k J 5 d W x u a 2 5 y M k h u R G 5 4 d j V P a k F B W E I x a F N w V m p P c X Z F e W V n Y 2 1 Y d z l 5 K 1 k 4 W W l J a U l q S U x X Z T Z k d n J J T l Z R Q k p p S W k v e X A 1 R G I v Q W 1 D W V p G Q l I w R z B k V E 9 G V 3 N X T E Z R W E t Q U W N I R 0 J 0 R F R q O C t M R m p U N W c w Z E h n N T J k V W l J b U l p S W p J W G M r c G 9 B Y 2 d J a U l p Y 2 x 0 W n A w Q m F s U z F y T k 1 V L 2 M 2 Y m d 4 a V F p S W l J a W Q 1 U U N N Q k V S R W J t N 1 p h M E F B L 0 Q y a H N C Q W 9 4 T H M w c V d D R z V l S W l J a U k z R E V L d 0 V S R V J P V H V a a m F E e F F J W k d m O X N D d 2 9 5 Z 3 J E a n h 4 V 0 N p W W l J a U J R Q k N z Q k V S R V R r N 3 V i a V l u e k 1 X Z 1 Z t T W h s T j h Y M T g 0 T m d 4 a U l r c G 1 M R m R J e k l 5 a 2 w y N 2 R s S F k x a W l L a V l t a F Y 2 O W V o S W F H N W 5 o T V J F U U V 2 W H I x N H Z 6 N T h 6 Z D l 2 M j N i d G 5 I N T h 1 V j h u W k 9 R a 0 p E c i t 4 W W J H M H R T V X R J T m p T Y z F O W l Z q e D Q 0 Q j h N a 2 5 u e k J r e U J E Y n Z 2 e C t y W G J z M k 1 I c z J i T W Q 3 c H M 5 Z X p Z N 2 R 1 e k k w M 1 Y r K 3 V r b n B r M m J S b U p p W X I 3 d W 4 1 U E Z p e G V 6 Z i 8 5 K 2 g v d G l Z b U w 0 N n F 1 d m l J N k 9 6 d G M x V T F K U 2 l J K 1 B 0 O X V X b X B x Y W J k d j F K Q 2 N u T T N Y c V Z L S 2 l v b k k 5 T G l r c G l Z O C s r c 2 k y K 3 E r S W l F a F d D c 0 J F U k V U a z d 1 W W 9 B Q U 5 3 Y 2 9 K N z c 0 V 1 N K U 0 V x Q 2 c 0 Z G d o c 0 1 T R z Z W Y W R P b U 1 Y e j Q 4 R n N T S W w z c j h 1 W E x 2 U F h X V y 9 U c j F 5 L 2 Z R Z E N p U l l z N G M r W U 0 v L z N 2 Z n g z d X o 4 e k 1 a T k d p U l F R R k J W R 3 l a T W 1 i R 2 1 k M G R E U W p S b 3 h n e T V Z d C t U c H Y r U E R o Z E 8 3 Y 2 1 j e k 1 U S W Y 3 W D N u b E Z a W X Z Y N T d q K 1 l t S m l S d y t m S m l 0 V z d l e W N 1 V k t a c y t l e m N p U k k r b m V 2 V H R 0 M n J T a F Q 1 O C t S R W R I R X h N V H c 0 R U R C M n h q Z m U y M T E 0 a U l p T W p 6 T 1 B m d D I 1 Z m p P S l l 2 W D g 2 K 2 Z m d X V l N D I 0 d U R n K y t l U V Q 5 d T N i a D Z 1 c k t 3 Y 1 B I c V J G a X h a N W V q a H k 1 T W d S R m l 4 W X d L W k 5 t e H p 1 M z d o e E k v U G 5 6 O D k z c 0 x S O C t Y S m V l T 0 V G d T I y Y k 5 t M 2 l 4 U m R m N U 9 q U m 8 z b S t 6 b D k v L 2 N Y M j d k d D U v Z l h Y K 2 V X W F h 4 d 2 V Z N 0 Z Z K 0 9 D R E Q x a T F h a F U 3 Z C s 3 T T F 6 a E Z S S 1 J v M E N x U U l p S W l j b m Z M S 1 F B R G 9 4 S 3 N R Z 1 Z q U m N p b 0 t E a D R F U H o 5 b 1 V R S m 9 6 c n N E c T R T R 1 J F U n d i N T k r N m h a c 3 l i Y n Q y L 1 A w e m 4 x N j l j b k l D Q W d U O G Z P b W p Y T E Z 0 e X N X T E d D a m g w N z V 1 b T h 2 W H Y z c 2 5 y M W F p d 1 d D M T I 2 Z E 1 t M n Y z b n o 1 d H g v L y 8 y Y 1 B u M m E w N m R Q T 3 d 4 W m V 2 W H F 4 W X N 2 d n N p Q 0 J R d H l 2 R S s z Y n Q w Q V d M b H l K Y z d P e n J p N H V M Q n g 0 O F p z e D l X c V Z R d C 9 m M y s 3 Y l J j d l h 1 V G d 3 W U 8 w Y T l j T 0 o 2 Y 2 I r L y s 3 d T N i d F l 1 e l l z Z G 0 y M T Y 1 Z G 1 6 c D E 2 b E M r Z k h s Y 1 h W M X h k M 2 N u N 2 U v d k p V O V B U M 3 g 4 Z k F n S k N l S G d 3 W V A w N 2 R z W F o y Z G 5 B S z V l d m N x R 0 R S d X l Y Y z l h U 1 J Z Z U h 1 N X d I T W V P S F h P N D c 2 b W 5 u Z 0 t N c 0 h I O C t Q R 2 t w c W J 5 M 2 5 2 d j R l c n F h a n R t M U t o U m x D O W Y z d U Y x T j J 6 W X d N S 0 Z D e D N 1 V z d O b U R T Y V R p Y l p 0 M n p y Y 3 Y z S G p S a 3 F V S 0 V I Z H V u V W Q 3 c y t Q R F J z M l V L b F N K W U t E Z y 9 O O F R z V 0 t G W m s x Y X h i R G h n M W o z T G h 4 d U x 1 N z A 2 Q k J B N 3 R q U H Y v O G M 3 W n M y Y 0 x M T D c v T T A w O C 9 m Z F B q R k J H U n U 0 O E N N Q k V S R W J t N 1 d R T 3 d y Q 3 R C W H N 2 W D E r Z 0 p G a E 1 E c 2 J G d z h h T F J P O H p m S H p 3 O X d k M 2 R l T n l t U U 9 6 Y 3 V Y U E 1 t R E V E Z 1 A z N z k r Y z R G Z T F h b z B h T n l s T U F 0 b X J W S 2 l J a U l t a l N w Q W t Y T D E 3 a 2 l 5 K y t v S G J 0 M n R T c V Z T d l g 4 K 0 x q N D V r N G N T S 1 B Q d m 9 v M 2 J w M X N 3 V j B w a X p 2 d z l X c l Y z b j M z W G R w M m J J b D d k d T N a K 3 Z X c l R S d T N O a n V P b j U r Z m 9 B e H p h N W l 4 W X F B T W Q w e k 9 E a V l 0 T F E w S W l N a j Z k Y X R H e G N 2 W G l R c 0 x J e j A 5 S F J D U W t J Y 2 p t b k N o Q W s 4 O U 5 C R G R 0 d X M x V 0 w v K 2 M 5 L 2 N x e H l B d m p p a X k v N D R v c 3 Z I T z V i d V h J b E F 3 Y 0 9 w S F R w M H B R d V h a b 3 Z 2 L 3 l T a U l n S V B 2 e n d R N 3 Z q U E R 3 O F N F d E x 3 M k t 4 N E 9 2 c n k 2 U k p r N W c 0 Y 1 N M Z m Z m Y 2 R V V k Z S a k J r e k J q Y z N O e E l T R X B n e V p V c U 9 Z O G x w M y 9 i d D J 4 M E d v T l l B Y l B y M D Z m e n h 4 e C s 4 K y s 2 N 1 Z L N W M y Z T Z Z d 0 1 C Q X l w V X I 1 L 0 M 2 M T R h R z h F O E l 0 M j d k T 3 N x V U t j T 2 V Q W H Z Z c z J j U F l J U k 8 x Y X R Y S n l v c W l v T U h E M U t 0 V 2 p X S G x X c 0 J B U U U 4 O X R o a m d Q R j l 0 b k x s U 3 V i T 2 5 l d H d E T E d 4 c 2 Z 6 M j I y K z g 4 O D Q 3 R H Z m b n B r U 0 p F b n o 0 N F l l R W h Z V l J 2 M z U 5 d T M z Z m Z Q T U 5 p e G N 2 c G s y Y k 5 u V H Y z a j N m M X h Z U m t h S k J B W m l J a U l q Y z N a e W R q Z U R L V V F W W V Z r N U 9 4 d X F R Z 1 l G d y t U S m N 1 R 0 F F W W J H e H h u N l R D W W 9 W T X d J M U p 5 Z m p 1 d F p I a V J M Z z V u W k R 3 M H R L U 2 1 M R W l C R 1 l U Q 1 k 4 U F Q y c F Z h c 1 d Z O G F N c 1 F 1 a E V T W G F B Q U F n Q U V s R V F W U 1 p z d n I 1 N T U r W l B I a 3 l s U 3 R Y c G w 2 O W V 0 Z T k v c z Z k T z V r e F l 3 Y U J n W U V N R 0 R D Q X h N U k U r d l h y e C t q U m 8 v b m 9 v N D h v V z d a c 2 p 1 T W F Q b n c 0 Q V A v d i 8 v M C 9 F a E 1 U b V R a d E d p K z k 5 S k l 0 W k x C W U x B d 2 N P S k M w d E R T N m R 1 M 0 s y Y k 5 u K 2 V 5 e n p 5 a G V 2 S G l P U W R T S U V T T U E 2 T j Y 5 T 3 g 5 L y 9 E R l J V V k c y N n k x Y 3 V K Q 1 V s Q l R H a l J 0 S H c 0 W U 5 i Z W Z F e H N i U 3 J W c z N 2 T H k 4 c U Z H a l J y W n J y b G 1 6 a G d Z T k d s Q z l l b l h t e j U v d j h M N 1 d x W X p 0 M n J W e n V O L 1 Q w O U 1 X T W d G M m x W V l p l W G g 0 W U x G W V N F M U 5 4 Y z N O R F J j W E Y 0 W U 9 I W X F I a H d k K 2 Z u N j Q v Z j E 5 R U J B U X d O c T F h N 0 9 k d j J E Q k F o W X Z Y d X h 3 W D R z V 0 x Y a m x s V m R z M V h C W l d T d 1 d Q d m 5 r R T F h d F d r W D c 5 d T E 1 N G 9 r b n N o M 1 R w M D h m a D J Q T 1 N k W V F M a k V 4 M G U 3 N X M 4 O C t T L 1 h x M V Z t M W F o V U F o d z h m N X Z E a H c 5 b X U w Y U J C Q T F z Q W R 1 b l N K U 0 l q S T N P O D N 3 O C 8 v R U J t W m l Z Z m Z Q Q U J I M 3 p 3 U V k 3 S E 5 X N 2 N t T 3 J W c X p O d j N q e U g r M 1 B x b 2 Z i O T k 5 L 3 o v Z m Z m W j l 2 d T Z M M F d F W k d p U n d H W W l J a U k z U D F j W E s 0 Z m d H W G w 3 V z A 4 Q U Z K V G p k N W d T V W x 3 O W F w U l N a Y V d a c X d x b V p F Q m 1 a b E c r S F V E Q V Z o e W N q S W p S N D d r M U t s V G h J U 0 V j T 1 h L R l V h T k d z V 0 V D U k 1 Z T k d n U V p 2 T S 9 2 N n B s W k d R d 2 Y v N T h 2 d j c 2 Y T J y V X F N S F l z V 1 B 4 O F B E S T l m c T d k d T F p N U 1 p U k Z D d F d q R E Z q e H V E d D d Z M j N 0 e m R E a H c 1 b D J M Q m h E Q m 8 w a U l r V E p 6 c X N H b H E y Y k J t b l Q 1 O W 0 2 d F N w Z U h w N j R 1 b n B T Y W R P b l Z p N G N D R V B Q U E F B Z G V 2 V z V k S 2 x T e l J x M U l q L y 9 2 Z S 9 s Q 3 h a a 3 B J b F M 5 S 3 F W U 3 R t e n B 4 S n c 0 W U 4 4 Z k h 4 e W Z O N 2 N m V G 9 V Y 0 x D d 2 l o Y n R p e W Z m Z l l a R H o 3 N G 9 P M z F U N X M y a m R U V V Z B W U 1 H S k R 0 T l o 4 N G N Z S k R o d z R 4 Z G V w V V R D W l R q a F Z R Q U w 2 K 3 Z y b n V 6 d 3 Z y L 2 E 5 Z X Z X b 0 x 1 M H d t R X d N S E R u U j Q v T 3 J W c T J u U W 9 B S E Z p e G N I b 0 V t V E p 2 a j Y r b V k 3 T G l r c G l i Z m V l b 3 M 2 Z G V x U W 1 a b E p j b k t 5 M 1 d 1 Z E 0 y Y 0 9 L M W F z N E 1 r b m 4 2 U k h q e D c 4 L 3 Z 2 d k h E d D J q R 2 V l Z W N a M n p J M U 1 n V 3 p k d W p W Z H U z Y T E y M m J 0 M j V X W W 1 F a F l X Q m h O b W p S a D Z O Q 2 g y Y z V 0 M j d Z d E x 0 W U t 5 K 3 R J V E V 6 a y s r K y 8 1 O T U 3 N z g z V 1 M y N 2 Z 2 b j F z M n J T S m p o M D c 0 d V B q U T F C U U V J R 0 J n W l F x V l N w U D F 4 W V J F Y 2 t M Q l d B a U l p S n k 5 M 0 5 4 e V g w S 1 p H N W N Y W T N I M z l Q N G J w V 2 t w Q 1 R l Z m Z k Z G p o N D l 5 b n Z 2 d l V l Z E 9 u V U F l T 2 V k Z D V n e V p R c C 8 v Z l V Y U T R Z T U l U Q X d r S 0 5 I a n p K b H l o V C s v U E 5 Q V 3 J a c 3 l S d H Z 2 R 0 V M W D N M e T g 4 O C 8 4 K 0 d I S C t M c T Z z c j Q 4 Z U 9 w V k t t U 2 J k O U R E e j N F d S s r K 1 M w a E l D R y s 5 O V J i d n Z m Z G V 0 b W x s T D c z M E V w V X F W Y 0 x K e W N t M i t 0 N W p q e j F H U 2 t v S 3 Z y N i t S R V Z G c 1 d i T k d w W X V Y Y 3 I 4 K 2 Z O d H g 3 U n E x W X F B Z 0 F E a T Q r T n R x L z J W T G w z N n V 1 T z F U c 3 N j U E h n d 1 B Y c j B Z T j Y 4 Z W Z U d T N a d X Z 2 L z Z h N 2 R 1 M z A 2 b F R K N 3 V x T U N 2 c n R M e D c 3 N z B Y T U p y O V g 3 c D B 5 Z U U 5 N H V Q a n M 2 M G s 2 T 3 Z y a T Q r U F Q 0 N F Z h e m x 0 Z i 9 I R k Y z T j h M W j A 3 Z D Z a T G x 5 N G t K U 1 d 4 Y 0 9 G Q 2 x p O W Z 6 a 2 N m Z l l T S G h 3 Z W h v Y U g 4 K 2 V l Z n R H N 2 Q y c T d L Y k 9 Y S 2 x T e F l z S U R 3 O E h D K y t 1 b 3 J W c T F h e G R 0 d n Y y M 3 J k Z l h B Q X c r U W 5 K e k 1 t M i s r U 1 V a R 0 J q T m 5 6 a V F 4 T V p H V 0 x W d m F y c E h m S 1 p B Q U x p N H V E Z 0 0 1 Z 0 s r L y 9 w c m s 1 R 1 J l Z W V V V l c y K 3 p y R E l 5 T X V 4 Q z J 0 d 3 N Y N z Z j S z F l d T R P U G p 3 M 1 B Q U F d l M 0 x 5 a 3 B p V T J i T n Z I Y 2 M 4 L 1 p o Y W J X N m J K V 3 N i R 3 h U S n M y a m F l Z m Z 0 c H V t b T F j W E J 5 a l J v M m l Y Y n Q y T k c z Y U 5 N Z n F T U k V S S 2 R v V W d J b U l p T W p k e j J 6 T 1 h 3 W F l I Z U R 1 N 3 M 2 O T k 5 N U w r L 2 J 0 Z W Z U U l I y M 2 J y Z F Z V S V N F a D l P a l J n e n A x N n J C a n h 3 N k t G e S 9 P O E 9 I R G J k U E 5 j c E t X b H N i c z J i U D U 3 c n Z 2 O F B Q e l k r e l l z Z H g z M z M y Q U V S U T R P e n Z q N i t 0 T D A 2 W k 5 j W E 5 6 N C 8 z M z M y Z m 8 w S 0 c y L 2 t u V 3 F x T n o 1 O D Q 1 Y k F v U H N H V E p F c n Z u a n Z v d V p a M k t P S F h x V k 8 2 L y 8 v N W N 4 O T I z Y j E r Y 2 5 K d 2 9 V Y U l F Q X d Z T V l O e T R j V n k 0 Y 0 l F T k d 6 Y l F 1 b l Z y W G 4 z M T F X e m 4 v U F h Y W D l s V 1 l G e T F h b F d P V S t j Y 1 R a S H I y c l V y S F R 0 M n B H L 2 Z 2 b m J i T j J 6 W V l H d H N u O V d 4 W T h m N D Z h Z W Z l U G J a W n d r T U R I U j R u K 3 J W c X d O R 3 R k a U V D U k 4 0 O D g w M 0 N R a 0 p 3 Z D N k b m Y v O T c z K 0 1 H e m N 1 M n h S T G k 4 V m k r N 3 h W c T F Z Y 0 9 I Q 0 F v V U 9 I M H J a d F c v c j M 3 M C 8 5 K 3 Z W d E l l V 0 t G U 3 M 0 Z W Z J a z c 3 L y 9 Q c D Z l b n J i e j h q c 0 Z N a m R w Y V d s c z N i c V Z w a z J i V X F W S 0 Z Z Z k h a R 1 J r N U t r Q 0 x E W T J s d V h M b C t Q c z d N e G Z m L z J W Y l g 5 Y 1 h C e H V i b T Q 1 V m d 5 b X A 2 Z n o 3 Y m Z m c 2 1 q U k l w S 1 R r d 2 t P R H J Z T H d D N W N 1 R U J 5 Y 2 p J V E p r e m d 5 e S s v c E h Q b n p q e i s r T 0 1 L d 2 t S R X h J N E N N Q k V S R W J u N 2 1 j M 0 c 5 T V Z D e E d R e T h m Y m J i M m Z i b n B H U l F V c E t D b V h M b G 1 Y d j N y M z g 5 d H R 2 Z 0 J H c W V I c D Z r c D Z l b m 1 Q V n p h R k R o N W c 4 Z V R J b l Q 1 N m t j d V h L a k I 0 O T J p N m t h Z C s r U G V Y S 2 x i T 0 Z V N D B i T j J i Y X R H b U 1 H V E 9 H N z c 3 N 2 p n M G J O d E N o U X d l Z W Z 2 c H B L b G F z Z U 4 z Z V N j d V d M V 1 B P b k R u N T Z y R V V F e E 5 q K 3 p 3 N k 9 0 c j J 2 R X l a T X J i d G p S b z F v b X J W c X F 4 Z n Y 1 N 0 F 3 R U N I c T A r Q 3 N m S m Z S a 2 F H d z M y c l Y 2 K z J x M X B x M G F J R n I 3 N z Z L c D A 2 Z G J M Y l p u V n R W V k p r W k N R S E R 4 N 0 1 0 b j N Y c m w z O D l O T l B Q U E R B Q X p S c T F N a T I v Z W p S b z J S a 1 p O a k N S c X N L R l N y U X A w O G Z w a 3 l a Z 3 R s c 1 p 0 a X d Z V H o 0 N E l Q W n h t c 0 5 3 T X h t T T M 1 K 2 Z v d 2 J O N D Z 2 d i 8 0 N l c x Q j I r d l J w R m l 4 W V F N d V d M V z J M Q V h o N W V k R 3 d Z V U 5 l Z U 9 F R l N w U W 8 0 Z k Q 5 T 0 h q d 2 9 N T l Z O W F B p N H V M Q z N M b H p P W H Y y T E N O R 2 p L Q j M 3 O T d j Y z g 4 O W R 1 T z F X Q 3 g 1 Q 3 N C V 3 J G a E J S a 1 l H T D c v O E 1 s O S s r U 1 Z K U 1 V s M j B 6 d F B u a n h w Z C s y c 3 R t N 2 R 5 d H k 1 Y 3 p s O S t q V F Z x M W Z u a l R m Z X l M Y U N a S E J 3 T U x O b n o r Y m 5 u M z l t d 1 l J R m p C O C 9 u a V Z M b H Z E Y W E 2 O W x x M n d V R V p H a V N 3 R 1 l p S W l J M 1 A z T T V o d W Z B b m t I e E 1 Y R n N Y Z n Z Y c l p 2 M z g 2 M m J k d T R m U G t 5 c F V 1 W H B t Z l B u d F N y V j Q 4 Z m Z 2 a U J p S W d J T m 0 v Z W p K d W J H e l Z y M W l R N E 9 K a U t G U 3 N T R U J C Q W l S S W w r T 2 1 u b j F p O G V E R V d p N F Z u b m 5 t R z N y M T d Y M 2 Z h S V J o V E J 6 L z k 5 R k 0 r K y t 3 e m Z 2 a m h C M m J Q b m s x b V p p W X Z 2 Z l F T W V B S d X V u a n h v c 0 5 6 c l Z N Y 3 I 1 M V d t T l c x V S 9 J R 0 R 4 N X M r O X h S V m R m M j d k d j U 5 T k 5 Q d V h E a E F p K y 8 v R E p o W V d G M D d 0 e V p a c z J h M G F 4 W k 0 y c l h y b z J U a 3 h O N z k r N G x J a U t D c G s y Y n N u N z k r b H h m W T J a b U p v R E R h W H o 1 W l E y W X N n W j V p W W 1 K a k J z M 2 p 0 a l l X R U p E U S s x N l Y r M 2 R 1 N W N 2 d i 9 3 U 2 d H T E Z p d G 1 t d W x w W F l M U T Z m U G d 3 S n B Q S m J y d T F J c 3 E 2 c 2 1 a c W F p c m p 4 N D h u T l R Y V k x q Q X F W N j R j N D h h T n k z W G M 1 Y 3 F W e T l a N 0 N 5 Q W h J U 0 h I e H Z Y d T d 1 N T R l W G 1 4 Y j k 4 K 1 J v d 1 l 3 W X d a T T J 6 Q l Z m c m Z Q M D k 1 Q 2 N E Y X Q y K 1 B y N j h 2 R H o z M E V J c 1 d M V 0 x 2 M 3 I y M j Z h d 1 d p N F d q U j Q v U 3 B F a 1 R 1 M 0 1 P S E R q Q T d O b X p P W E R n Q U t W S 2 x X T H c 0 T U U w Y T l Z c 3 g 2 b 3 V r O G x F a X h Z d G V P e X h 4 M W k y Y k J s T G x 5 N W x 5 S k F o T k d q U W d I S G p 4 c W t h V E V S R U Z J Q 0 p p T W d 0 N U 9 S a 0 5 B U j N j a X J v a 1 V o a F V o a S t K M X h j a k h F V W h y S D h M V H c 4 b k 4 5 K y s 0 M W p 4 N D V 4 O X V 4 W k F M e T l 2 W G 4 0 N F l k c D F x d 1 o 5 Z X J W d y t u d n N R N G N P S k R l d l h 1 e m V m T m 1 O b T N h e E 4 2 O W U 5 b T F h N W Z 0 V 2 p W c T F L Q n I x N j Z z W D c r Z U 4 5 O T g w M k d G V V c 3 Y z N k M T U 0 N D A z Y U 5 t e U p k O S s r N j F k M V Z O R V J B U X p a O D d N O V h 4 S F V 5 Q 3 R y c T B P b X p 0 M 0 x n Q T l l L 1 p r O W V y V l J F V k Y w Y k 5 u V H p a d T N N a X l a Y 3 M 0 Z E 9 n U X R X c l Z Z d H k 0 Y 2 R 4 e n p 6 M D g v L 3 p 6 T E Z x M G l G V 3 J W a E V l S G 8 2 S G h 3 Z D k r L 2 J s M k x G a l B Q e n d 3 e n o 4 O E 1 N T 0 E 3 Q 2 9 x Q 2 h i N E p X U 2 t n S V k v Y 0 Z 5 Q y t z Y z J i Q m h B O G V Q S C t m W X N X U D g r Z W V m T E Z p d 0 F K U E p 4 T 2 5 U c H d F a k N C b z N i a H p S M G R I M D Y 5 Z l B G b j d G e G N V e G I 5 N D g x c T V k U z Q w Y U 5 Y a j c 3 Y m N a T W 1 R S U s x Z X V w R k 9 u V G 5 Z c k x t Y m x h S H R 3 Y 0 R B U F A v d 3 d V N l p N N G R p e F k z Y j d k d X p Z d 1 p B a F E v T D F t a 0 p E U X d r S 0 N n S 0 1 y K y s x M D B p e k t s M j Z O S U 1 H R F d M N D h P R k 1 t a l N K a 1 N O S D J s N D M 1 T H h h W m x h K 3 Z y N j B i O T h l a T h X Q 3 Y 3 O C 9 X N 1 p z c 1 F W Z 2 h 3 N G Q 0 d X J W c T d a Z z B D b 3 B L W W x U c D A 3 e D Z x d X Y 4 c 2 d q a i t E b T V t Y j d P Y m 1 l W n M y Y T B h U k p F N z c 4 O G t 0 S 2 x 5 N n Q 4 R X R F U k F B R l l D S W l j a X U 1 d V J u V H p M T D B w Q k h o N n R V Y l d p S H h s c k p P R 1 V 4 T E s v a X g v T T N E d z R Q Z H U z Z H o z M z M z V W E 5 Z V B T c F Z x c 1 I 5 O T k x b k M 3 M y s v U F B Q Y k 9 k V X F s U 0 p T c F V x a 1 p t W n l k R 2 p S M 0 Z 5 Y 3 V M R W l S T z B h d F d L U 3 B V c U 1 Y L y s v S n V x Y 3 F w Y X R h c G R o V l p X a n F Z N T V q W U Y 4 c n Z 2 d m 5 N W W 5 H V W R u N 0 9 6 c y s z N W d R T U h 1 S F R w V X J a S 0 g x O W Z Y M T U v L 1 h V N m R 1 e E l X R m d Z N j l l d n A x N j l l b F N y V m c x Z l g x O S s v L z E z a C t Q d D J i T 2 5 3 L 0 V 1 V z d i T T R m R 2 J O b T N p M U t s V G 5 E c D F p c 2 p J U 0 U 2 Z E 9 n W E E r U E h q Q V N o V n F o V F Z x b F h E e G N X R k 1 t W E t j T 0 x F Q 1 R J e k 0 v b m d n d y 9 Z d V h N b j d k c T E 0 O W x u b j d W Z E x 5 M H R q V C 8 r K 0 l P K 2 Z m d l N 0 b T F i V W x O V D h m Z j N a L 1 h x M V h U c T F D b m J l e l o 4 K 0 h D M m J k d k d 4 S W t U Z W V D Q k I 3 S 0 4 3 N 1 B Q U G l N a U l v S k 9 u V H F 4 Y U 5 F a T I v W m F 0 V 3 J a O V Z 0 e j V J Y 2 Z m b U R G a W h X M j Q w c V h M b T N i O T l o a m o 5 b U 5 H M k R B Z 0 F G M n p 4 c z F h a 1 N i T m 0 z N C 9 2 d n Z X Y m x 5 S m U z Y X R T U H Q 3 N T U 2 Z V Y w R k V v d 3 F y V W N l Z V l S M T Y 5 Y l J w M D h m U E R 3 O G l J a U l 3 T W 5 K S 2 R z Q 0 J 3 O D k 5 Q k N M R n k v b T N M b H p E c i t X M S 9 Q V 1 c y O H h a T W d R d T k 1 c U l p S l N 0 Q 2 t B R X h H U l c 4 Z l B E O D Z m V n d B b T l z N m Z 2 K 1 V y S 0 9 h Y k 5 R Q k x U e T g w Q W R q a m p 6 L 0 9 Z N D g 5 a H N s a z R y U F B Q b V B X c k Z u N X Z z Y T F J Y 3 F 0 b U 9 L W F Y 5 S F I w Z n o 0 N D Q 4 Q U x G N j h t R m R l Z V F V d 3 B n T j Z l S G d R R X h O a k M v U H l v b H U z Y m x T d V h K b V F r Q k J D U W t J Y 0 h 0 T z N i M T l i Q l Z s T 0 9 u V G 9 R S W N P S G J o d z R Z S n R 1 d U x P b l R z W l B I Z 3 d r e V p O b 2 0 3 Z H V y W m p Y M 3 J w S m R 6 Z D N R R l l z R 0 N C c l R v c 0 l D Q U F I e D h m N H V M a W 1 E Q m h B c 0 h C d 1 h Z c k p W Y X J W b z F m Z i 8 y V n N X U E h z b m 5 6 W m x x M m J F b S 9 m d j N z e G h F U U V N R E N o U X N 4 b V V 4 W U x C W W 1 U W n J F e F l z W H N W Z 3 N u R H g 1 a 2 d v V k t 0 a U 9 0 V m d z S E R s e U J J Q X R X N 1 k 0 R E 1 D d V h y M U t r e V p O N k 5 L b G k x M E F s c D Z l b n V N S 2 o x Y l c x M m c 5 T G 1 z Z n V S S W x T b H g z Z 1 F L Q U h q M T Z z S D M 3 Z H R h c 1 d V T 2 J O b T F J V F U w R k h G Z U F w Y V N r O E 8 y M z M v T D E x M T l u M i 9 m T U 0 4 L 3 c 0 N D g v O H Y z M z M 5 T z Z k V 3 N p S W l K b z F L a V J 3 N V V v c m V N R y t Q R E R E N m x a c 3 l i S n l j b T B h O W V P a 1 N O S D h 2 R E R E d 1 B 3 N U p O U E 1 t a l F J S m 8 x Y T J a N 2 J x W H F M e E V S c 1 Z J Q U p p S W l 0 M D V B Q U J 3 N E F K Y 3 Z n N 2 Q z U V k 5 R 0 N v U E x s e U V o Q V d y V U t O a H h X S 3 R V Q 2 x r Z n N H d i 9 P T T l y Q 1 B i Z G Q 5 L 3 g w M D g v M 1 k 0 a D V j b m h 3 N G N a T 2 5 T b 0 x h Q U l D d 3 N q T 1 R t W m J 0 M j Z N V 2 p R S U k 0 Z V B R c V F y N m 1 Z Y m 0 1 d X R n Q 3 Z Y N z k r Z H F z Y k F r e W F O Q 2 5 Q M T V v M G F S S z d k d T N p a z A 4 K 3 d j L 1 B 6 M V p O V j Z s U 0 p i d m p z Z 1 k w Z m Z y M H d j W E Z o Z U R n W U x 5 O H Z K Z 3 l a U X J o N G V H M l J 2 T l o x Y T V k b S 9 Y c j E 3 T j U 4 M m J h d G 0 z T D Y 2 K y 9 i Z 3 U 2 N E o r d n E 4 b G t J a k 1 6 a 3 l s V H B 2 R H J y N y 9 5 M W x 0 d j h k R k h I M 0 g 4 K 0 h H N 0 F H e i 8 v d j N F e G N W U n I x N D l J a U l p N k 4 2 O W U 3 Y l g z N k Z E Q i 9 6 O C 9 M S j l 6 M X h i d l p V Y j Y 3 R V B Q Z l F R R X l a T X l Q T j V Z S V J S N D h l U E p 6 Q X d F Q 2 N u S j l 1 M D B x e D k 1 c T c r d m R C R T E 2 N W R P W C 8 r d k 1 O U X E z T G x 5 a l J x M U l p d n Z 2 c U t x S 2 d v R W h N V G V m S E Z G N j k 3 Z n l j b k o 1 e W R u V z J o c X N s a 3 N n d D h y Z n R G U k V S e W 9 n Q k 1 S R V J 1 S F d k b n F G Q U J U c H l B U 3 B V V W d o V j F s e S 8 v O D c x U T B I K 1 l a c D B D V 1 l o V n J W b z F U O G R k c i t M b l Z t c m V 2 T G x k U m R L S 0 Z T d V l P M 2 N 1 c j d 6 e U N t N X V i c 3 l a T T R j S k V 5 W X d j T 0 J B V H A 0 O F N a O C t m V W h P V H N i R H c 0 U H E x Y X Z m M E Q w Z m Y v e H h p a G N 2 Y n J j d F B 3 S F l z O D g r e X k r L y 9 N S 1 F J V U 9 Z T 0 h F a W 1 6 W n R v a 0 t G Q 2 c 0 R E d h c 0 d E U n J r N m R y N z l 1 M n p W V 0 R W c l Z 1 W C 9 2 M z c y L 2 F k T 2 5 X S 2 9 V T 0 h N b U R B Q U I 1 O D h F R m J C Z G 5 C Z 3 d j W k 0 y W U 1 0 V 3 Z Y N X F P U F B 1 T E N o U X Q y M T F 5 N m R D b C t m b j R N R 2 p T S X J s M j d z b W p S S W 5 y M z d t M T N U T m J H K 3 R l Z W 0 1 R 1 J 3 Y n g 1 O D J q Y 3 V M S E R h c T V 2 d i 8 y V 3 B V d V h z b l R w V W l C d m Z i c 2 N 5 U n J h S l N j b k E v O E V Z Q m F M a F U y Y k 5 n R k d P R F Y y N 0 Z p T 0 h U d k c 1 N T k v b n U w N n I 3 L y t P a j E 2 O U 9 D b m 4 z N 2 l r V W N l e V Z N R m 1 v a U l 5 T T B x S E Y x Z 1 J V V G s 3 d U h q Q X h V c l F t U W t u R H d K V j Y 0 W W p j Z W x h T W p N T k w 3 b U o w O G E z d 0 9 G S l F q T k 9 n V l M 4 c 1 h M e T R 0 e T V j c H g 3 d H c 1 a G c 0 Z H l 0 e T V j K 2 5 m d n o r Z E 9 u V 3 l I V k 9 1 W E R t b V R w M 0 t p U k 1 u R 0 Q 5 K 1 B F b E p T Z H g v L y 8 w T 0 s z T E 9 u a j F y Y T J Z Z U Z S V 1 Y 1 O G J t K 1 Z H b F N o V 0 d E U n Z H a V J N b j Z O N j l P N G N Q S D Z a R m l 4 W T N k Y z J N a k F 5 V 0 x G b k N P K y s 4 Z z h W a W 9 Y c j E 2 d X p i d D g 5 d S 9 H Z k 9 u T 0 h j d V h P a 3 A 2 Y 1 R G U l Z G O S s 3 Z E 9 Y U G 1 E R k 9 t V E 9 H a G h 4 N 0 M x Z F V W a z h s R V J r Y U c 3 W n h m Z n Z t R m J k d T I w Y U Z E Q j B x V 0 x N b H p 6 e j N I T j k 5 O H c 4 N m R P L 0 0 w c n V M R m k r U H I 2 O H R m Z i 8 z R m x D b F R 1 S F R w R X N X T E Y 3 Z D d X Q 3 Y x c k 0 r O X Z M e H U 2 c j B B W T Z v c k d D d G J n a E Y 2 T l d 2 V 2 p J Y 2 Z m c G g 1 O C t i U n F G R 2 p I T T l O U 2 t x e W 5 Y Z j U 4 b V h i Y X F J a U l p S z N r e X J B U k V U a z F 2 U H h N Y W E 4 b l R 0 b k J D R X B L U X J C a W d v b k o 2 U E h s c C t m O F Q x U T B K V m Z W a z V P e H F P U V Y 0 Q V Z S c 2 5 K e V N 4 W n N v U m x 5 N W J o N y s v U G x D b F R 1 T y s r K z d J Z F Y 3 W n N X V D c r K 0 d N b V R a c k U r U E h q V 2 I 1 O E 9 S M D Z k S 0 J 4 N D h a M n Z j Q 0 d E a D F x K 3 p 5 M z F T T n Z W c U 5 H a l d q U m 9 n W G g 0 Z U d B T V c w e k 1 q S 1 N p a F V y N X Z 0 Y W Y v e n h C e k 5 t e k N B e U 1 w S U h I b m l B O T k 1 N 2 o w d V h M d E d u V H g 4 b V Q 1 N 0 1 4 S W t U T V p 2 T k h E O S t I R E F x K 2 Z 6 O S 9 l b m R 1 e m R O b W p T e E J V N H h N V E Z Z T E J a O G Z I d 0 E y T H Q z T D V N b l Q 2 W j Y 5 Z X E w Y T l j T 2 d J N G R P L 0 x y c j c 4 e W V 2 U m 9 S b z B h N W J B Z j J M V m N Y V j B a U F h v M C 9 m c j F Z L 0 x r e W N 5 Y U 5 j d H V x b V J 1 a m V C W H J G a k J p a F V y O H Y y Z V d L Z T V X b D h M U U p j d V h j a k 1 6 T X g x S 3 V M V 3 J W d j U 0 S U 1 Q Q U d q Z H V q V S 8 v d m d q U F h 2 M n B I Z n Y z b m F M S D R p S W l O e H F D c 0 J F U k 9 U M m N I Y U d v Q 0 R q S V Z J W X V M Z 1 U r Z 3 F 3 b T Y x U 3 V w V X V Y T G p B e X B V c i t m S E h I N 2 x 5 N V F x d F c 3 Z W 1 S N D h l Z U h o N D V I a U 9 s N W N Y b z B l U D V 1 Z W Z m M m I y N 0 5 t T U h q M m E 0 c 1 d M M j h J T m d Q b n o 1 M U 9 1 W E R u Y k 9 k S F I w Y n o 5 O X R 0 M j E 5 b T h l W E 8 y S G x q N W N l R E F B U l l z V 0 1 D Z V B Y d T Q v L z c 3 c V Z p e E l 1 S G g 0 V 3 p h d E l s c T F h c l p w d D N k Z S s r O X R 0 Z H o r Z k p s O X U v Z m o 0 K 1 B E M D V P V G h 3 N m R N a F d w V 1 R 0 M F R W d z R F Q 2 V m U E p K V E N Z V G Z u N S t k T z d j b W M 4 L y 8 1 e V J J M G Z T c z J k U H R t L 2 Z U b E J R a 0 c y S z Z w T l B Q c 2 4 y N 2 R 2 e D l 2 W W 1 J e U 9 E e F l z W F l 6 S 1 p x R k 9 u R G o v O T l C U F R w M C t u U k l r U 2 p C N D k y a F l h d W J t N U 1 X N 2 N P Q V l N R 0 1 D U U l V T j Q 4 Y 1 V Y Z W Z u b G w z T j k z O E Z Z T F h Q O C t Q S D Q r Z m x 4 N H N R S j B 0 T F N j S E 5 6 S X k w d G p W O S 8 v V F h I O T d O b X p a c l p x c l h t e l p 0 b j k z e l p z b V h F e H N a U 3 B r d 1 p 2 T D I 5 a V k y T l p l b l N w W m p O W n F w V n E y W T c 3 d H E r W E Z s Z H V Y S 0 Y y Y k 5 u R X g 0 Z V R x b F N w U m c 3 Z G l 6 M z N u d X Z i V n B v U 0 V n S V M 1 Y 3 U 1 Z V d Y W D Z a S m t 5 W T g 5 Z F J U Z H V k Z n V 6 T G x x R k d q N 0 o 1 Z n U z a k N 0 R 2 5 U b U R a d E d n Q l R w M D d W T k V z U k V W R U F K a U l p S W t X R T J W e m 9 B N 0 R C Z 3 d m b j Z i Z 0 5 H e m F 3 Y m R 1 M j J 6 c V d Q L z c 0 Z 3 l W T G x s Q 3 J W a T E 2 O X V 5 W n I z N W V U e n p 4 Q k k w Y k 4 y Y n A w c V d F a D R k V H M y W k 5 B T W F P S F p 1 d G w x V l F V R k M y M V F K b n p K a H h R M l A r N m F l Z i t Q N z c 3 e m w 4 K 0 R B Z U h o N z A 2 T k d E R j E 1 N E F X Z G 5 a N T U v L 2 5 t K y s r N D d m d j c 1 W i t i U G 5 3 O F l n W T J 2 c n k 5 M T Y 5 W m x 3 S U F C a k J n e H d x N W F x b l h y M W 9 E U m d Q N l p a N T d K T m 5 X d 1 k 4 Z U 9 K Q 1 l t c 2 5 6 N W N u N z c 3 V G Z B V 0 M z U n l t U X l N W D M 2 Z E d K a l l 3 R X d t O D M w N m R P S H R X d l h z b W p S S X F w W H I 4 N m 9 V Y U 9 5 O V h R T E N B a G c y c l J w a k J r e m h p V k x s b k Q 4 K 0 h I R 2 p 4 O S 8 z Z G R 2 c l c 1 Y n V u U X B 5 N W N 2 d D l 2 W G 9 V T U h o K 2 R V c l Z v M T I 3 N X J B N 0 N V b E p S c 1 Z X S n V i b T c w N z k 4 L 1 Q v M 2 9 O b T d j e V B U c D A 0 b V B q N m R S b z B h O D g 4 N D d 0 b j V z V F p z M n B V Y U 5 H b n o 4 O G N k c z N i c V Y 5 O T k v b i t E Z 1 l O N T k 5 O T F i V m c y V 0 5 Y Q V Z F W k d p U 3 d H W W l J a U l G Q T F t T T Z T b U Z 2 U W 9 I S 3 B Y c n g 3 T 3 p z N D B i O T Q 4 V D h m N y t m b F J 1 W E x s M n p x b X B r M m J V c l p z V 1 l L R G c y L 2 9 m Q T h Q R D d w M T Y w Y m 5 6 c D B 4 L z k y R E x i Z S t V Q U Q z M 0 h N U H J W d T N w b W Z Q b n R r c W 5 x W k 5 t K 2 J 3 T l R z N 0 8 r U G k 0 b 0 x K W k 1 M Z j M 1 L z Q r S G k 2 Z H U x S z I 3 W n Q 3 U U t y c 2 1 Y T D h 2 c n J y O U 9 u V H g 4 T 0 h q e k l u a j E 3 T 0 h i c 0 d P Z l B u N 2 R W d G s y W U 1 J R X J W N j Z R b V p s S m l S S W x i R l Z E S n B N c H g 3 N V p 2 W H Y z c G 1 u V H B 1 e m N 1 W l B B d 0 V E K z g 1 L y 8 y T z B m U D M 0 O G l Z b U p P R G s 1 V W F G Q 0 J i e T h 2 R G g v L 2 p 4 b X M 1 b j I 3 Z H Z i M 3 B 0 c m x T c F Z p b z g r K 2 9 q V n E x Z n o y R 0 9 Q M m U x N z Z x b W 5 j d j M 2 d D I z Y m x 0 c T F h M k 9 4 V 0 R D W l R B U U V C R G c 4 L 3 Y z M z N 5 Y 3 d N R E R i O X R E U V V M d U t z Z W V l Z T Q 1 S E g z M l V s S l F V M H R Q V E 1 a d k 5 s Q 3 R Y N 3 J w V m F W W U J B U U c 0 d X J y e T d y d n Y 4 c 1 F U V H p q Y 1 A z c j B h U G J 1 M 2 N 1 W F g z N U p 4 N D R k c V Z X c l Z w N n V M U 0 l p a 2 x j b V M y N U 5 B V V J F U k V U d U Z p Z F B R b n c 4 M U s 1 Z D B D T V J L W E l 5 T W p K e T d R M G 1 J a U p 5 c z B 6 W E t S M 1 d L c E F p S W l K U 0 5 Q d 0 x w a 0 N L M 0 s w V W Z v b U l T R U Z U Q U N Z a U l p S k Z n N H N M V 0 N 4 Y U N W S k V S R V N r Q 0 Z J Q U p p S W l J a 1 d E c T Z 2 e H N a R D J B U k 1 S R V J H U j I w Y 0 J t S W l J a U J R T m J t N 0 d S d 1 Z n S W l J a U l r V 0 9 B a k F S R V J F c E d s U U J K a U l p S W x K a 0 t R Q V R F U k d S b 3 N I W j J Y Z 2 9 B Q k 1 S R V J F c G N o U 0 F p W W l J U 0 5 I a D Z x b 0 F U R V J F U k t R S V V n Q W 1 J a U l p U l l j Q 0 1 C R V J F W k V p U 1 F H W W l J a U l G Q j B L d 0 V S R V J F U 0 t K Q V Z n S W l J a V V u U V V L d 2 J w N m N a R F J F U k V S S W 9 N Q l d B a U l p S l N k Q l F y W m 5 4 T V R p N 1 l j W W l J a U l q S U h h V U F U R V J F U k l v T 0 J X Q W l J a U l p U l p J Q 0 1 C R V J F U 2 s 2 W E Y z Q j J W a 0 J t S W l J a U V n U m 9 3 Q k 1 S R V J F a X B a a X h l R H E x W U l l a F l p S W l J a m N R U X J B U k V S R X B H Z 3 B W a 3 d W W U N J a U l p S k Z q Q U l 3 R V J F U k t W c m M z U 0 U x R l R J e k M z b 2 t J a U l p S W 5 L S E t B Q V R F U k d S b 3 N Y Z D N m a V l s R l N 3 N H h B U k V S R 1 J P M F l C b U l p S W l C U X R u c D d H e H l 0 W E N u W W N J a U l p S W 5 M S E t B Q V R F U k d S b 3 N Y W j J h Z 0 N T M H d z N k p H S W l J a U l 5 Q j J p Q U V 4 R V J F U 0 t I a T h 2 Q l d B a U l p S W l S W W d D T U J F U k V T b D Z 2 T H d n U F I x U 1 V n c D Z K Q 0 l p S W l K e U J 5 Z 0 F F e E V S a 2 F M S H k 4 d j R x Q 2 9 3 R V J F U m t T S k J B W m l J a U l n V V B h N n U 0 T 0 t p Q U V 4 R V J F U 2 t p R k F B S m l J a U l r V 1 R 0 e m N r S k J U M E t F U k V S R V R r R G x B Q U p p S W l J a 1 d U b n g r a 3 B z S 1 Z L d 1 U 5 R W h F U k V S R z V 6 U l N B a V l p S V N O S G s 2 d 3 R P V G 5 E e F l r R 1 B S R V J F U k V S d U 1 3 V m d J a U l p V W p R N U 9 S b F Z Z Q X J B U k V S R V J P N T Z D c 0 J F U k V T a z Z D c G U z S m d H b V p S V T B D T V J F U k V S a 2 R 0 S U F a a U l p S W d V W F Q 0 K z R P e X N L a k F S R V J H U n U 1 d 0 N N Q k V S R V N t N l R D Y n c 5 N G U 0 T 0 x C W U N u b z B J a U l p S W 5 L Y k t B Q V R F U k d S b 3 E x a 1 N X T W F w S 3 J B U k V S R V J P N W F D c 0 J F U k V T a 2 F Q U D B C Q z h 2 T 0 h l d W 9 F Y 2 l J a U l p S X J l S k F q Q V J F U k d S d 0 V D a k V m N m x T d 1 U 5 R W h F U k V S R z V E U l N B a V l p S W l Q a j Z H b F Z n c D A r c k Y 1 a U l p S W p J W F V n Q m 1 J a U l p Q W h B M m J L U W t x S 3 B r Q 0 l p S W l K M 0 l R V m d J a U l p S W 1 E M E F p d F p F c U t q a m V t U U l p S W l J b k x Y V U F B b U l p S W l Z b F d 1 S E x p N X d Z a 1 R r S k Z S M E t N U k V S R V J r V n R F Q V p p S W l J a U l s W k 1 U V k s 0 T X F h b n c 1 N S t R b V h s S G J 4 O F p H Y 2 1 1 W G J 1 d 0 Z M S S t a R E V 4 T W Z U c T F Z d l E w T k F j a j R t S W l L Q l h y M T Z j U D M v K 3 B 1 K z N i Z H M y T G w r K 2 5 L Z G p F e E l T Y n Z w K 3 Q x T m h I N S 9 W N H N X T D J i O S 9 2 O E 4 5 T V R F e G Z Q W F Z W M F J I U j k r M m U 3 L z Y 2 c X N P O T F r c 0 Z z T E R 3 M G x O V G I w d D k 3 N V R J a U 1 q T 2 F m c D F T S W l C Y 3 B j M E F N U U V S R V J L V l R j M 1 k w U T d O Z 3 h J d 1 M 3 O T E 1 d 2 R y N G p 0 N T Q y Y l J w S G p o e m g 4 O D g v c D F T c F V y Z j A y c G N 2 W D J i W X N H R 2 t w Y V V 4 Z W Z K a 1 B E d z g 4 b n p 1 b 2 t X T E 9 I U G 1 E U C 8 5 N z M 4 Z D d z L 0 1 6 R 1 R S b 2 t W V X F G Q 0 J r a V Z M M 3 R R N G 8 2 T 2 p H V E Z p Q k F N S E R 1 V E p K N S 9 N O W R q U T B G Q l d y M T d O M 0 x s e j h m T H l B d U R p e F l 0 Y 3 Z I a V J x M W V 2 a 3 B T V V J H S m l J b G V 1 W E N F e E 1 a R 0 V o Q V R p N C t P S m o 0 O G 5 M a T R P a z h u R X J G b X o 3 S z Y 1 W j g 4 Z W p o O C 9 m c 1 B q c j F L b E N y V n I x L z V Y a k 0 v c X l K R W p M R m l 3 Z 0 9 l Z m Y 1 N m F O V 3 R t T z J m a n h v M 0 1 u e i t m K y s 2 N 2 o 2 Q 2 d v Q n U r Z D A 0 d V h i c V V Z N 2 g y N E 1 B Q n B r N m R 5 c n A x N n h n N 2 R p e k Z p a F h q M 0 x s e i 9 Q N z c 3 M 2 0 r Z n R i d j I 0 e U 1 E R 0 p p W W 9 p S 2 l 1 T F B Q L y 9 r e U p F a k h E b H l o T T Z k T y 9 Q V V U w L 2 x h O X d S R V J I W n R n V U Z C V k c 5 Z W 5 X N 2 J i L z k 5 a H R E a H c 3 b D J X Z W Z w V i s v Z m p s Z X o y S 3 h j U G 5 5 W l J J V E U y M 2 Z B N 0 d 4 c 1 p 3 O W U 1 Y U F n Q U N l Z S s 0 N T I 3 Z 2 R l Z X l 4 e D N D K 1 E v K 3 R F a E g 1 T j F J Q U p p S W l J b k l 0 W D E 4 a k J E d C t I Q T R l T k Q 3 U F I y Q j B J e U l p S X R p M 2 J 4 O D F h O V p r K y 9 i d G V U c W 5 m d j M 2 Q k F R R T V P b l l X Y k 5 t Y 2 V E Q U F R Q l d y R m h C e D Q 0 Z D g z V G U z c j E 3 V 2 I x N k 5 S Y U x o U z V k d W 1 U Y j M 3 e D V j K z Y v L z M 1 T 2 5 6 N 0 4 2 Z E 9 u Y W R H a V J i W m p l d l h x e F l z d n Z z a U N C U X R 5 d k U r M 2 J 0 M E F X T G x 5 S m M 3 T 3 p y a T R 1 T E J 4 N D h a c 3 g 5 V 3 F W U X Q v Z j M 4 Q U d q Z H V 6 S k l s U z V n N W N 5 Y U R C d z h H S U R 3 O F B O d D l U Q 1 l U R m 9 1 R m l o V X I 0 d T N 0 a l k r U E Q x V 3 F W T U h Y M T V l T W p B e T c w T 0 N Y W D M 3 a H h 4 O S 9 6 T U 0 3 N D l p e n p 6 N X J D N W d L K y 9 p c z F x e F p n O G x r b 2 0 z Y n R n N 1 A y Y m h 4 S X l W S 2 x L Q n U z Y n E 1 W H R 2 U j F 4 N 2 d o U m R l b 0 h m d j N q Y z A z c G 8 x Y S 9 M Z W U r O F J F a E x D c 0 d I R E d E O S t Q S W N Q S D J i U 3 B F b D V 2 c 1 o v L y 9 0 Z n d z T E N X T H A w S 2 V m T 2 5 T U G o 3 K 2 5 O b n A 2 Z V Z L c F V p V W N l Z V l R e V p j b 0 F z R y 9 m d m x 5 d l Z i S m t T U U l E Q X d F S U N R b k p 0 d i t w c D U 2 e U M 4 Q l N V M U 9 a T l d z V 1 p y T 1 p z T E F 3 M n J W c m w y T 0 l l T 2 p R S W Q 1 O D g w M 2 J j M 2 Q z Z D N 4 O W Z m S D M 5 e W N 4 T V J F d 3 F p U G 5 6 S m x q R n p R b k p 5 Z V R t S m h J b z B h T m N I Z D N 6 O H R i S W l K U 0 p D a 0 F F e E V S R V h I R X p 3 K 3 F W V E 5 D c 0 V P S G p B Y j V n W U h n N m 5 y T G I z W H U z R G x t e k p n Q n d Q N z k r M 0 9 j a W 5 h d F V h T k c 1 U 2 t B V z d W c U Z S R V J F V F J w M G 9 T T E Z 5 L 3 l 4 U m R m V U x 0 M m J X c l Z x c F h y Z W Z I e D h V e W N P S k Z I S D M y V W J 0 M j Y y U U k 2 a z h s a 0 8 r Y n E x Y X U 4 K y s 2 N 3 R H e l p r d m J 0 M j d O M T Y x W W F O M j V z Z H g w L 1 B 6 L 0 F t T 3 B X c 1 d K R n d K Z 1 N G a H d j V E Z w Y U d w R 1 J r W F R y M W 8 y T E Z 5 O F N G a F p H Z W 5 x N n c z Q U J Z T U t F Q 1 R 6 M D B F T U F C Q W N I M D d G a l I w S k R R M m 5 X c k J r T k d q U 2 d W Y X R X M U t 0 W E R 5 O H Z M O X N q T k R T V X B V d V h N b m Z 1 M 0 9 1 K 1 Z 3 Q X V M a T Z F a F l W b D I v N 3 h 4 e C t 6 W X N V S z F x N W Q 2 L 0 M 4 Y X d P Z 3 d q N i s 4 U E J 3 Q U 5 h d F c w Z V p N b V h Z c z J j U G U v Y n N B Y U J p e F l w V X I x N m R x S 2 d v R G g 0 O F N M V n E x V m k r Z k h t M m F 3 W U V C U E R Z W T Q v W m 5 0 Z X V Y W n R H a l J y W m 5 z K 1 p N M G Z Z T G V N Q U F C a U J T V V J C V k N k U H J 5 a z N U W n M y S l M w d G p j M m J O N U 9 j b k V 6 a n h v M G R q d V Z h W D M 3 N U p T d F d y Q U N N e X J k R 2 p S c H h 6 e j M z N E 9 y c X l v Y 2 Z m c 2 h i Y j c x R j A v L 2 Y z c D J I M T N 6 b S 9 4 O S 9 a U 0 V y U V N 4 Q l R B V 0 5 m U W 1 x d G l L e H p U V E t N Q V F a e G p K Q 3 F X V 2 l N M F F q d G t p a 1 k 0 M n R k b 1 p T U 2 J T b z J I Z F Z R e n U 0 c G 9 6 V 1 J M V 1 l N c V J F b X l C c H R 0 O G Y r W j B 6 T 1 R u b k p D Z E 1 2 O V V 6 e j h k M X V Y b y s 2 N 2 s v S j N G Z H p x d n Y r M z B I Q n B w Y 0 V 4 N G V Y d X c 5 a T F a e E d j T G R 1 M 2 Z 2 Y X N p U U l m T H o 4 e k 0 1 Z i 9 u e T V i c D c 5 N j d t e j U r d n h Z c 1 h L e m 8 2 V 2 t 1 V 0 x K R 0 x p N H Z W O T R p T m p W V k F R S U N j b m E x L 1 Z Y d n Z 2 Z m V N c j V P V G t 4 V W Z I M S 9 z d U F F Q U J H Q U F B Q U R X Z V h o S W p S b 1 Z y Q X l a b W l w O S s 2 M V V y b H h C a F p p S G g x U 2 1 U T U d m U W 9 G U W F U M S s v R m d 6 W n N 5 U W c 0 T 0 R Q R H c 4 M U x S c F U 4 M l p N O G N r W k N y c 3 l K R W p X c k J n Z 2 V y V X F h T 0 F n S U F T N z M v K y 9 I a 3 R X N 1 p N U G o 0 K 0 N n O F B W M F p H a H N h T k c 2 Z l p z M m R y e V p J b D h 2 W D F 0 V H F 1 c U t n b 1 N k S 2 J i N z Z w a k l 3 T X h j Z k h L e V F r U k N O S G p w U l V N R 1 Z y O H V U S n l z N 0 8 x d k R o d z N Y b n p o M n R X N 2 R P b F N w V n N s b 0 5 O R 1 B H R E V u U 3 l K R W p 0 W E x s U 3 Q y N m R j d D R 2 O D J i T n l z c k s w d H o 1 O D d W e X k r L 2 J M d 2 1 O V F Z W S T B h T W t L Z W 5 w e G 8 x Y W 1 S e X Y w R 0 R C d W 5 V c V Z Q Y X U z Z X Y y c l J w S X k 4 d k w z b D V l W l g 0 d W Z 4 Z m V a N 0 h 0 M m p S S X V Q c m p J d 0 1 r K z I r Z m Z 1 c V l j T 0 c y c n Q z c n l U c D Z 0 V 3 J 1 b n I x c X R r O T J y U n B Z e E t B K 2 Z 2 N 2 E 4 Q 0 F B Y 1 p 0 U X d E M j h P R k R x O E h 1 b l R 0 M 0 p F a 2 Z m L 3 l 4 Y 1 Y r S E R o M j B j Z U 5 H Y m R 1 M l R Z Y 1 B I M W F Q S G o x T X B q T G E 4 a G 1 X T F J S V y s v d j d 5 O S 9 m W D V K S z d H W F d w V X N Y O W V 2 W H o y e C 8 0 Z X F z b 3 M 2 Y 0 9 T T U h C d 2 Q x N 3 R 6 W n V D O D V P V m 4 3 O S s v W G l C R W o x T F J w V T A y Y k 5 r M 2 g 0 Z U d h T T J l T 1 p z M m F w V E p s e W x p O G w 2 Z W 5 w O V h 3 S 3 l z c n k r U z V B Q U M y S X d B R E F B Q W 9 q c E 5 U d 2 V x U T F h c E o 5 K z V K M z M w b j N i c G x l a z d 0 M n B L M 2 Q 2 b H Z u W m 1 a c V p r e l o r c m 1 6 W n V L a T R 2 V G 8 w Z V B O R 3 Z X T E 0 y Y k 4 w O V R w a 3 d 4 K 1 J L Y 2 0 1 d X J E U n M y S 0 R F e F V Z M G F O V k o w Z E h T S m Z i d 3 V Y T G l n b V R O b n l 0 W F Z W W F B t e k Z H N W N 1 V l V y b H c 1 U l V a R 2 F 2 c j A 2 W m 9 5 W l l y Z W Z 2 d H Q x Y X B W e S t 6 Y X B L U W s v Z X R m L z l M a X h Z d m w 0 Z U V o R H c 4 U E R S a 3 l S S n M z Y j F i T G x p M 1 Z v a 1 V M U F h 6 N F V H M 2 J 0 b F d Q S G o x V X V Y S m x W Y T V j V 2 N I Q n d W c S t m T G x l Z n Z s b G x T O W Y z d W J Q S W l V b F J m d j I 3 W k 9 2 c j Y v V 3 J W d W 5 W c T F h R 1 o 4 L 1 B q N W V Q L 3 p 3 Z z h M R H c 4 M m U y Z G 5 a V 1 Z G U l V h c F N w W X J P b m o x c n N R b i 9 s M T k r S 1 V s V 3 B 3 N z I 2 d F h M N W 5 H V z F 2 T S t 2 b D Y 5 Z W 1 u N D h P R W 0 r L 3 I z N 3 k r c E l C V G J 0 M i t m W G 5 u b E Z V V k d S c H B k M j Z k U E g 2 c 2 h U b E V w S 1 N t Y U 5 X d F d z Z W N V U G 0 2 d G l 1 M 1 F v V V B G M 3 F O b H k 1 Y l A z S W V 1 W X N X S 1 p u M j h T b k x t e k J t M W F O R k N s U 3 B W a 2 x S U V h i Z D A 2 V k l G Q m d Z c U 5 E U l V V a 0 Z G N E l 3 W k 1 6 U n o 1 a 3 h G U k V R b 0 t p c k t X Q j F a M k 4 y N 2 Q 0 M D k 0 d 3 l x V j Y 4 d V o y Z G 5 w Y V N r R 0 t k Z 0 F n Q k t o d 0 F N Q U F E Q U Z t W E x T c j Y r Q l g 5 K y t F R j Y 4 a 1 R L e n B a e W N x U W l Y M V p 0 O G Z q e F k w M m R P b F V w S 1 N t Y U 5 t M m F t a m R 2 T G t u N j R 4 L y 9 x R V d M R n V u Z i 8 v N j M z b n J y T G Z u N C t D Z 2 x K V V d M R m k z U 3 R X d l g x T E 5 u V D A y W U 1 L S F l L V l J T U W F Y W X d v V U x W Y l p z V 2 N Y R X h K a E 1 6 V 3 J k d X J X b V R w M n F 1 T G c 0 V F p v M F N k T 2 1 U Z E 5 M T D c x a 2 N u M U l T S W o 4 L 1 B 6 a z Z P a W 9 X L z g v O E 9 2 V X F a T 3 l z c k x r N W V X b F c 3 Z H U 2 Z U R C Z z B w S V N O Q 0 d E U n V N N X d R S E I 2 d G F 0 V 3 J H W n U 2 U 1 Z M V n E x U k x I Y T V p V 0 d S R V J v V k d q U m 1 u O S t 2 V W F N M m F N R W h N V G R l N 2 N P U T B a T X N T a 0 t x d 3 d R N E Q z d 1 F j Z j Z P T E Z p M W J m d z l v M H N h S U J V M T V l b n N X Z z V l Y k 5 t N U p L R G 1 G K 1 R 1 T X J V N m F N M V d x c X h N U k V a V 1 p t S 2 p R M D F H S n o 5 Z H p j M 0 d L b j Z S W F d y R m t 6 d m Z 2 d X V 4 Y V B i Z G 1 5 U l F j U E h y U j Z 2 T E N T Z W 4 v R n h z W m F E T U N H R F J 0 b V Z 2 a 1 Z H e H V y M k 5 o W T Q 3 Y T E w S z B r M z M v L 3 Z U N z c 3 R E 5 O b m p 4 W m V Y b D U y c k p s a T d a d T N h b 0 9 I V H B v e X B R c E p 1 Z T J h Z E 5 H Y y t i T T B k e T V j e F V X R n F h d 3 N E Q j E 2 O V p O a m 8 2 T 3 h u T m l Z b U x N M 2 1 Q d D J y W E t 6 Y z N W d V h Q b n p L c l R E R C t E R 3 p k d X l N L 1 B U N 2 0 1 d W F W Y T V B S U E v b G N R Z 0 F F Q U F K U l c y Y k x Q M 0 F 2 T X p j M U 5 k Z X Z X M W N D Q k E 5 V 3 h Z M G Z q Z m t N M V Z W e G N u R W F O R 3 F Y b X p a d n I w M D g v V m F W S 2 x S U V Z G V 1 V 5 M 2 N 5 U z d P e H N y V j Y 5 V 3 J 0 M z c x Y U Z D a F V V S F I y d E J n M G F T S k l l U E h n Z 0 p 5 Y 2 5 l W G w 1 S 1 R B d 1 V D N H V M b 3 F O a l Z W a 1 p L U j Y 5 K z Z 0 a 1 N O S E d y O D Q z N z E 3 V j l I U j B S Y m Z Z L 3 Y y N 1 N i Y m h p b U 1 o V z N Z c 0 1 I N G V 2 S G l 4 V 3 J T c E V t e D R 4 N D d k c X d j S F I z b D d l M n Q 4 U E J 3 e l o w N 1 Y v Z n Y z O W V K R X l m V X E x Y 3 Z E U n M y e k 9 U O F E 0 Y 0 9 H U U 0 y U 1 J v d 1 l J R C s v T 2 M v V z d 6 M 3 V u W H J s S k N R W U h Q Q W t a d W J X M n p R W W t z R D l 1 Z D l m Q 1 h K e n M 3 V 2 1 U T m 5 G Q m d Z c U h y M T Z s a 2 R o N j B W W U M 0 d U x s Y j c x U m w r N T J 4 Z D B H S F N w R W x t b 2 F D a E I 1 Y z F j W E Z 4 e X N u S m t T U n Q z T G h S S D M z M G t j Y U 1 H V 0 0 x V k M y T k 0 y Z k 9 L R D g v W C s z Y X R W T j h m T H o y N 2 R 1 b j R P Q m d U W n c 0 M F N U W U 1 u a n B w W m U w Y k 5 r e X Z m M z I y M X E w Y U p H c V Y 2 O X U w b z l 2 N m R L b E Z s Z V N Y T E J n Z 2 R 6 Y z N J d 1 Z l Z 1 p O b W p T U n M 3 T 3 p K a 3 l Z S U t r Z 0 1 K M D B h Z E l 6 U H h j Q T J C c 0 N N Q U F B Z 0 o r Q W c 0 T 0 Q v d k N I U D V q d H o 4 M 0 5 W V l p X b G 5 4 O W Z Y W H A w a V Y 5 O H N r b m t x U 0 d E U n Z L d z h O R E 9 U a z V W c X R 1 d n Z q a U N 5 M V l z R U E z Y n R 4 U W 5 U c D F O S H Y y Y k p Q c F V n T U h E b F N 0 V 3 J X T T R W V D c 5 d T B W S H g r d k 9 Y U G 1 h U G Z 1 M 1 R w e D R v U U d E U n F r V j E 5 O V Z i V n I x e T R 4 a 0 V s S 1 N 0 S 2 F O V 3 R L V l R s e j c 5 N D k 0 K 3 Z i d D I 4 Y n R 3 M n I 4 R W x T M j d a d D V l L 3 Z y K 1 B I a j h 2 S H g 4 Z m k 2 c E 5 K U 1 V u N i t 1 d X Z q Z H V G K z A 0 O X F 6 S m x 5 b W p Y c m w x b S s 5 Z X N X Y V B k d T N j Y i s y S V Z G U n d j L 0 x N W m 5 5 M 3 Z z W G J 0 V 3 Q y N W M w Y 3 p a c 3 p R b U R G a l Z M T m 1 U Z V B 4 L 1 B 4 O D V l Z m 5 t d 1 Z n W D M z M W x i R z V m b E h Y c m w x V G Z I e T h w a y t m Y m 5 Q W T l k O W k r U D N L e n M 0 M l Z 1 R j V l M 3 R i b l A 1 Y l d 2 W H I x N W V 6 c z d P U 2 s 1 T V Z H a H F x e G 8 w Y n E w Z V B I d X J l d m J 1 R 0 R 4 O X V z d U x x N W N 1 W E Z S N G V y Z 1 V M R m 1 q W n N t W D Y 1 e i 8 v Y V F 5 b 2 k 1 T 2 F t c X J z N 0 d 4 R l I w Y 2 J w M W t h K 1 B y N j Z w M T M z a k d 1 W U Z t M F R 4 N E F v Q U F C R 0 F B Q X d F L 3 N 3 W U 1 I d W 5 U c G t z N m R P N m V 6 W j g 4 c V B U M W R W Y X R X V l Z o W W 1 B S U N B c l J u e n g 0 Z F B Y c F V w M C t m b G 9 1 T G l 4 b z N i c X d Y W D N 4 U n R X d l h W c l Z x M W V U d D d h M U R o d z V w M j d a d H l z L 1 A x M n V 2 d m F Z e F k 4 Y V V P T z F R a 3 V y V 3 J h d F Z x M V p w M 2 J w M T J y T m 5 q M W F 2 W H E y O H Z E e U Z o S V J J S 3 V n R G x a Y V d a d k Z h U T R Y V H J h S T k w U W 9 w R 2 p C R V J F U V l Y e G V 0 N n B L a 2 M r Z k 9 h Z F d x V m J w L y 8 3 N E d E e D Z z Z m Z 2 M m F l a l F v U W 9 L Q 2 x K U V V K Q 2 F O V 3 N t U j B k S D Q 0 c U p t e m R 2 M X B Z d F c w e n U 4 Z j M z M z V 0 V V g 2 V 2 5 w M X N j c D V l W G w x b W Z z d H p j W E 9 Y b j U x d H N O R z Z v N X J H b E N m b n p Q c j d D W X l r Y z F C W G 0 1 d V l t V D A 5 U F h i N T h X V E 5 t e k 5 D e V p j d U 0 x V n F H Y X F x a U F k a j U 4 K 2 Q x L 3 Z 4 N W k v Z n o 5 U F J V U 2 t x S 0 5 t L 2 V y R C 8 5 N l U 4 M m o 3 R 2 9 H e m R 1 N k 5 O U F B 6 W F p a K z E z d E t o a n g 0 N H B J e U 5 E a 2 5 U e T V F b D k 4 O D A z e F Z h T z J j T F B 6 M D h o S V N I Y X R t M m J l d m J z Y W R L c 3 Z 6 a U 9 q b z Q y a F Y r U z F L M W J O e j E 1 O G t T M 2 I 5 K z I y c 1 M v Y k 5 t e T Z 0 N j l 1 O V V G T k F E Z 2 Z 4 M E J H Q U F B d 0 U 5 Z y 8 v N z k r d V N U V C 9 U b G w x O G F W O E V y V j Y 2 Y z J y V n J w N k N n S U F V R U J C Z 0 R q Y 2 1 U S j J 2 T W 1 E R T Z m Z n E w U H Z y b 0 k x M j Z k R W t Y T G x 3 d z N x d F J v M F l h U G 5 5 N G p o O C 9 y b 2 t U S j Z w V n E x Y W x H b 3 V i b T V z b V R K a W d u a j E 3 N m 9 N U F B q R H B N W F Q w N k Z F d F g 3 N j g y T 3 N 0 V F l F M E t G b 2 R a Z 2 l H d 3 N M Q 2 R P R E F B Z D I 2 Z F V 0 a F l X R T Z k Z X F V a 3 B L U z l N V V h Y N m h w M D Z h Y U 8 z Z X V h d G F z c W Q v O D V q Z D Y 5 O T E z d F h m d l h 1 M 2 Z 2 M S 9 1 N 3 U 0 Y U 8 z Y X N m d m 5 M W D F w O X p 6 M T c 5 b W p U c G s w b G p y T m 9 k W T V V R U R E W k V o d y t p K 2 R w Z k V l U E h 0 W F J v M G V 0 S H E 5 Y X R h c W 1 U S m 1 p c U t n b 3 p a O C 9 Y e k 5 u e n B U M G 5 3 Q 3 N h T m p X d j M 5 L 2 p S b z F 5 c m h k K 0 9 m a z Q r T 2 p v S 0 F n S F R s e V J J T U h E N 2 E 2 Q W 1 s S m R 1 M 2 F a Y k V D c m l U N S t m b E t U R X h V d l h y M W R P M 2 F O Z D I 3 Z D A 4 Z m Y v e X h N a k 1 6 V G N i O E 5 Q c j M 3 N i 9 F e E V R Z E 9 u U k l n d 2 N Q Z n F a N 1 d W c H R j d W 5 T c F Z x O W V u V 0 o x M 2 J 0 M n R W a X Z 6 W U F B Q U V Z Q U F E Q V Q 4 T G Q z V j B Y T D E 1 V W d 3 W U 5 G Q k F R S U Q 4 L 1 B 6 V m 8 w T U F Z Z W w y N 2 R z M 3 N H a j g v U C 9 u N S t T a 3 Z M M D h w S 1 N s e W R I V F V W M T k 5 c G V E Z 1 l Q b j U r V 2 5 E a G c z U D l P W F g z O S 9 m c E V L c k 1 F d l R I S X V i Q X J s N z k y N k x 3 V m 5 o O F R r N U 9 S b T N y M X k 1 b 2 9 j U E h 5 b 2 l J a 0 p C U V V I R 0 t o W X Z M e S s 5 O G N Z Y i t 1 M X Z m N n Q 5 K y 9 i c C t Q S G p D Z 2 d J c 0 9 s N W l w d W E y Y j E 3 Z D R 2 N 2 5 6 e D V J a 2 R I U j U w N m R j c n N t S 0 h 5 e H R L e H A v R T h q S z l U c D A 3 c T I 3 Z X Z 5 Y j d 3 O E h D V D d i W n Q y N n A z N z k 3 N j h N T V B 0 V 3 Z Y T H Y z N j E 3 O V d k b m E y S l B N S 0 1 F b k Y v Z z Z H a E l U b z h P S E Q y c n A x c T Z a T 2 5 X c n p P Q X Y 3 L 2 U 5 L 3 I 2 N W R 1 N X J z K y 9 i Y m J 5 M E d S N F V k U G 5 4 W U 4 y L 2 U x S n R 2 d n F t R k N 4 Z H F 3 S U F C d W 5 6 N X N o S V N F d V R v N k Z o c 2 t G c 1 N U M D l Q K 2 Z 2 N z Y 4 c V Z L N U l L Z 2 t w S k 5 p O F N V R m h r W k t U c T F x M X J z c T l H a l J w S 1 R r N 1 d n Q U V E M U x 0 M 2 I 1 U E F M a j g v W D Z O S G o 1 Y X J x e X Z o R n d B V W d 3 Q U 1 B Q U R n S j l D N W M y Z D E 2 d F J K R G c 0 T 1 d y Z H V u V m F z V 0 Z I c W V 4 U U 5 V U D R 2 d i 9 6 Z X Z u M W J 5 Y 2 5 K a 3 F S d D I 3 W X B O R F J V V X N H V V N Y Z D N k O T I 3 Z D g 5 a U E z Q n J S b 3 d Z b 1 R w M T Z p Z 3 V M a z V 4 Y 1 h F V 3 p 4 a z d k c X l 4 Z 3 V 6 S G t w N m V y d l Q w Z E t z T E F F Z 3 E 5 d G l Q N 2 I 4 O V B t O X Y 3 e E l Y S 0 p D a 1 V h T k c 2 Z H k 1 Y 3 p w N D h L Q j Y 5 K z Z 0 S D M 3 N F F W T H B w b H R L V X U z Y X R k V 3 F W U 3 Z k d U h H a j J I N T J 4 Z k g w O U Z T V k t s V k 0 5 d V h s N V J W N 3 p a T W 5 U N 1 J w M H l Z M W J 0 e F l 6 W m 8 x T S s 0 Z l A z N j g 3 d C s v c j l 1 M 2 J 5 c y 9 Q N y 9 V W X l t c 2 Z Q b n l 4 d W 1 z a G 1 t V 2 J t N X V w Y j V Q d F d y V k x Q W W 1 j M 0 p 5 V X B j d V h i U j M 3 M T R O S E R o U T V j c V Z r e V I 5 K 0 9 H S C t 2 c n J y N j M r d l F F Q U Z D Q U F B d 0 F B K 0 l r V T d k V m p h d 2 k y Z S 9 k d U h U c D A 2 T W N Z a 2 s y d V h y M n F 5 T W h J N D V m N 2 Z m d j J L V E 1 6 V X l O R 2 p O Q 1 V L V k 9 V a 3 B J a V N h V 2 F p d W 5 p N G 1 J T T h N Y U 5 H e W N Q R H c r V D Q v K 0 5 s U T F 0 Y 2 Y v K 2 Z i V m 8 w V U x U c D A 4 M 0 8 3 W n A w e V l s S n l k c n g 0 N G R G c T h 0 d W p y Z m o r R 2 5 H c C t i b T V 0 a V l t T G s 0 K 0 1 q U j B k S F p X V m x T Z E p U V G N l T W l J a V F s N W Z Y V S 9 l c X l z a k l V R 3 B x c X N t K 0 J 3 O G V G S H Z O d W 5 Y c m x K c W F x b W 5 U c H B u c 2 Q z Q n c w T F J w M C t U a z V Q U l U 0 M G x Q V D l l R E J 3 L z A 2 T k V q W G I x N j F i a W F v N k V h c j J o U T l 6 U y s r K z Q 3 U F h q d 1 F I N S t m a G 8 4 Z U x D T 0 h q M n F s U 3 R Y Y X V y V X F i c D Y 5 Y X J X c m w y c n d N R E F V a z k 5 Q m 9 E L 0 5 R U m d B Q U F B e n d s L 2 Y z K 2 J 6 c X R Z c 2 V L U F B K T C 8 2 T n E x c T F x M m J H b m M z c m x 6 c D l h d V h h d l E w R k M 1 d U x o b 3 p a b z F t a m R 2 b m l a U G 5 x d 2 J O M j d v O W R k Z l Y y W m 1 w d H p k M 2 R X d 1 l j T 2 5 l c y 9 P b l R 1 Y n J Y V D N O Q U d Z d F d t R T F 1 V G s 1 T 2 p P b l R 0 c T B h S 0 Z 2 T H k 4 e k k 0 Y n B 2 d F p P d l k w b n Z m e E Z m W E N D e T h Z W D J k b V p r c D Z 1 Z 0 N z U W 9 V S 3 p 6 U 0 8 5 Z X Z Y Y S 8 z N j l h V z Y 1 c 3 F W S 3 d v T U R G V F R w a z N O b X N n L 1 M w K z F i N z c 1 U m d N S E R w U l V N T j N 4 d G R k Z W t 5 V D k 0 e C 8 v a 0 N U V n F W U E h w d n V r c E t U b 2 I z L z d t e V R w d m Z m Z V U y N X V y d T d k d T Z l N 2 Q r L 3 F 5 W k 1 u O H Z Y M T F j Y U 5 H M V c 5 Z W 5 V T k h 6 N W N h O W F z a 1 l l S G g 0 N G R P N l l x V m F w W V h G R V d B R 0 N L Q U F 3 Q U F B Q l d l W H A 2 e X R Q V F U z Z n Y z d F h T c F V 0 M T h l S k Z q U j g v W H E r K y t x c V N r c E l r R m F 6 M H V I a n h Z c j M x M W x 1 S 2 l Z b l I y T E Z q M W F a T k c 0 d j N N e l Q 4 b H d w V 1 B T e T h Y V m 9 Q S H o 3 V W l S T W 5 K Q l V F T X E 2 d X J p Y k h O M n p Z W V B W Y V M v M m V y b D Y 5 c X B 5 Y 0 h M U C t T L 1 k 2 d m 1 k a G 1 P S l g 5 S m w y N 0 5 o a H R R T H R 2 N l Z 2 M z c 1 c T I 3 Y X R 4 V 1 A x N n R X e n V I L 0 l r Q 0 Z x M 0 x p e F R m Z F B T M H Z U N T U 5 L 2 J 0 T z U 5 Z X J W V S t 2 V 3 J l W G s 1 S 1 F t V F p x b 1 J v M G F r Z 3 I 2 c 0 5 X b 1 V V U F Z x b F d 6 N l Q 3 S G p o M H p m b T d Y c j E v W E w z N 3 h D e l Z y M W t 3 K 1 B q N n F W c T J h Y X R h c 2 F U e D N 3 S U F C K 3 V 0 Z i 8 2 c m R 1 M 2 Z M e G N W R k 1 U R X h 4 d F U 1 Q V F E V 0 V Z Q U J B Q U R B c X N 6 T V R H M 2 Z 2 b D F K U 1 V t c V d M R 2 l G a T F h c E F Z T k d w a W Q 1 K 3 Z y c T V V c l Y y c i s v U G 1 L a V l u U m p o M D d O R 2 p R S U x W d j M 5 N m t G M W h r W k t U e D l i T T B I Y y 9 J e U 5 E V X F W T j E 2 O V l 0 U 1 Z K T V R J e W 1 U W n N t Z D N k M z F h M W J W e j E 2 O U x E W V I 4 b W d S N D h l W m t I U 3 l a T W 5 K Y 2 5 t S n Z z L z U v R V o 3 T n k 1 V X p 0 M z d p e j F k W V p w c n V Y T G x 6 Z l o z N k p G Q z d W c j E 4 N j Q v Y z Q 3 N z V S N H I 0 e U 1 E S n V u S H c 0 Z E 9 s U n Q y N 2 E x c V Z x e W N G K 3 d E a D A 2 M k h S L 1 N U c H g 0 b 1 F 4 d U N 5 S n M 3 T 3 p m d l d y W D V u c 3 U z V H B r a j c v L 0 h N T k d 6 Y k 0 1 d m Z z M z c r L z Z 0 Z X Z y N W l Z R 0 V W R 1 J s c X R u b n o 0 O E t I V 3 J s M n J T N W N 1 e W R Q V F V 4 a 1 p H W m 8 z Y j U 1 R 2 p 4 N X R u S D R K Q U x D T U F B d 0 F B T 0 E 1 V W R v c G N U K 2 0 r L 2 Z 2 Y T l l d V h V c E 9 U d G F q U j Q v V X E x Y 3 Z q U m 8 x c X R o S 0 U w O V B U O D J l U F Z 0 S G p o e l I 2 d F d y T l h 2 M m J G V 3 F W R W x q e G 9 4 U l V G Q 1 F w S U t x c D h M Q n o r M 2 J 0 O D J t Y j U w K 2 Z k c X N C M W h S V V Z G U n V u N z l 1 a 0 p E U S t Y d D d h M 2 x 5 N W R y K 1 B E a D Z 0 U 3 B r M T U 0 N F F X M W F 0 V k t K M C t l T k s 0 M D Z l a m 9 L Q W N I Q i t Y a z V D Z z d P M X N C Q V F G S 1 M w d F R j b k t 5 Z 2 9 P R G x a N m V y b 0 1 I R D Z w Q m d 3 Y k d L c D d p R 0 J x b U c 0 S W J R O F d R W V J y a T h 6 N C t n O G F O R z V 0 V l V 4 V 2 R Y c G l V b E t U V T F G U l Z y M T V k N W N x V l U y c H F x a E l T R X V U c z d L e j Y 5 Z X V i b k Z 1 d l h q M z E 2 O W Z Q d U w x M T Y x Y X p L c k V W S z F i S X d j R k J y c T Z 1 U 2 s 5 U D E v S G p 4 K 1 h y N j F 2 a U 0 w b l M 3 M z c z T z Z 2 U G 0 1 N m V M a m M z T n p r N 0 9 5 c 3 R M V T N u e j U 5 L 3 F p Y j B R V U Z C Q 2 d r S k 1 k d i 8 r d X V 2 b D N o d F Z s Y V d s a X h a S W s 5 U F Q v W H A w O G Z t O S 9 U M j l p N j J X a X d 0 T F U y N 2 R 1 M 1 N y b D I 3 O V B q e F k v W H M y V l B q e D Q v W G 9 V T 0 h 0 S D c 5 Z W s y Z V B G b i s v d j R L Q 2 d w U 2 1 6 W n R p Z z F Y Q W V C L 0 Z R R V l B Q U R B Y 3 l J a U l z S 2 0 4 M D Z j T 0 t H e l o 4 L y t x R 1 A 1 N 0 x Q U H R I M z d k a l Z 0 M m x S a F l X R 2 w 2 d W Z W c l Z z M 3 R X L 2 Z Y Z 2 t K Q 2 R x L 2 Y 3 O X g 2 b G w w Z E x S W l U v Q W F O V 2 9 v T V R I U l p O K 3 l a Y 3 R L Z k k v S 2 x T d X J m L y 8 r R 2 p G a W h L U 0 N Y a 3 Z 2 d i 8 r K 1 R w N D h x Z S s r K z g 3 b U Z m M m F O V 3 V t W H I x N k t T R W h R W T h m U H p Z S m I 0 c V R s W l d s U G 4 z N n F F e V p N b k p 5 Y 3 R M a n g 0 O G x 5 Y m l p N H Z N K 1 B n T i 9 m M z h O R 2 p U S V p G L 1 J B Q 3 d y S z h 1 c 1 N z e k Z 4 V V h q e D Q 4 M z Z V Z T N Z Y 0 1 H c z R x d z k 5 O S 8 z M n h z M T Y 5 Z j E 2 V k x s N H l m U W Z Y c T F U V n g 0 a 1 N i b n N 1 Y X Z M d z h o W W F H R 3 B 2 e k c v V H U z Y n Z V O S 9 M e T h u c n F h Y V l y V n F 6 U X p a c z N G U k V S W V Z 5 b D h W a 2 R P S E J B O G Z I e H l z b k p V Z j M 2 O V J V V 0 Z x Y m 1 6 W n R M S 2 5 p K 2 p o M D d h d n Y y N 1 R w d z R J Q l d y V m 9 s V j F k W E F q Q U F z S U F B R E F B Q T R D Y 1 d F Q k F n S n l j b m R l M 2 E x Y W J 6 S z F T b 1 l I T n o 3 Y W N W R 0 J n b 1 g x O W Z 2 Z m p p a T A 5 M X Z i d T d 1 M G F N R 0 t H a F E 0 Z k s y Y m 5 n b j V 6 V y t q W V o x S 3 h a V T c x N j l W S l l X S m h a c F Z s O G Z M e k p N N y 9 4 e G h z b X p k N m J O R 2 x p R E h m e T g v T 1 Z r N U 9 q M 0 5 4 Y z V l Y m 1 L a T h 2 e i 9 q Z m 9 n e l Z T Y j E 3 O T l i d D I 3 Z l Z w V X N Y c S t O c j J i S 2 x 5 c F l 0 Y T d 4 d T h P R E J T a 3 R M V T I 1 d X J w e W N u R X l t L 3 o z d j Q 1 T 2 s y T m h Z K 2 Z q N G 1 O M 2 5 M M y 8 1 a T B r R l h y O S s v Z F N 4 W T B k b F p X V X B K e W R I e n M 3 T 3 F s V 3 J s d G 5 Q e U 5 i U V p l S E N o Y 2 J Q U V R K Z k R k V 2 d h O W V 1 T m k 4 T T R l V G t w T E Z q e H l v d E x V M z U r Z m x 5 Y 2 5 K U z N i c D F M Z m F p Y z N W M V Z l d l d y Z V h 0 N 1 c x M m J N Z U 9 I V m F i N G h j O U 5 u R G d R T F B w d 0 t O S G o x Y W p S b z J z L 2 w y d V V h T 0 d 4 b z h m Y j l M V H k 2 Q j g r Z k o 2 N V p W W H p F T E V U c D A 2 N m U 5 L y 8 3 d T Z k Z X R t Y 2 F Y S F N w V X F h Z H k 0 Y 1 J v N W N x U X V Y T G h n O G p N R 0 F Q e U h R N z Z 0 L y 9 z S k F B Q U F B Q U F B Z U E 0 N W x O Q l E w c k c 0 Z 3 d B Q U F B Q U F B T U R Q S F F 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F B Q U F B Q U F B Q U F B Q U F B Q U F B Q U F B Q U F B Q U F B Q U F B Q U F B Q U F B Q U F B Q U F B Q U F B Q U F B Q U F B Q U F B Q U F B Q U F B Q U F B Q U F B Q U F B Q U F B Q U F B Q U 1 E U D F Q O E Q 0 S E N 6 O U g w M i t x b 0 F B Q U F B U 1 V W T 1 J L N U N Z S U k 9 I i w K C S J U a G V t Z S I g O i A i I i w K C S J U e X B l I i A 6 I C J t a W 5 k I i w K C S J W Z X J z a W 9 u I i A 6 I C I i C n 0 K " / > < / e x t o b j > < / e x t o b j s > < / 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customXml/itemProps3.xml><?xml version="1.0" encoding="utf-8"?>
<ds:datastoreItem xmlns:ds="http://schemas.openxmlformats.org/officeDocument/2006/customXml" ds:itemID="{56a97706-c9fc-4d24-8c90-efd29ed5883c}">
  <ds:schemaRefs/>
</ds:datastoreItem>
</file>

<file path=docProps/app.xml><?xml version="1.0" encoding="utf-8"?>
<Properties xmlns="http://schemas.openxmlformats.org/officeDocument/2006/extended-properties" xmlns:vt="http://schemas.openxmlformats.org/officeDocument/2006/docPropsVTypes">
  <TotalTime>0</TotalTime>
  <Words>5293</Words>
  <Application>WPS 演示</Application>
  <PresentationFormat>宽屏</PresentationFormat>
  <Paragraphs>265</Paragraphs>
  <Slides>19</Slides>
  <Notes>0</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宋体</vt:lpstr>
      <vt:lpstr>Wingdings</vt:lpstr>
      <vt:lpstr>微软雅黑</vt:lpstr>
      <vt:lpstr>Calibri Light</vt:lpstr>
      <vt:lpstr>Times New Roman</vt:lpstr>
      <vt:lpstr>华文楷体</vt:lpstr>
      <vt:lpstr>Wingdings</vt:lpstr>
      <vt:lpstr>Calibri</vt:lpstr>
      <vt:lpstr>Times New Roman</vt:lpstr>
      <vt:lpstr>Arial</vt:lpstr>
      <vt:lpstr>Wingdings</vt:lpstr>
      <vt:lpstr>Cambria</vt:lpstr>
      <vt:lpstr>Arial Unicode MS</vt:lpstr>
      <vt:lpstr>Arial Black</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lab</cp:lastModifiedBy>
  <cp:revision>215</cp:revision>
  <dcterms:created xsi:type="dcterms:W3CDTF">2017-03-23T01:58:00Z</dcterms:created>
  <dcterms:modified xsi:type="dcterms:W3CDTF">2024-09-09T06:46:58Z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2052-12.1.0.17150</vt:lpwstr>
  </property>
  <property fmtid="{D5CDD505-2E9C-101B-9397-08002B2CF9AE}" pid="3" name="ICV">
    <vt:lpwstr>F6CC13B816D64AE0A779159C9FB39B6C</vt:lpwstr>
  </property>
</Properties>
</file>